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9610-90EE-4BB5-B311-F4932A4F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Enabled crop health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4067D-799A-4B8C-A89E-1D7702AF4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Supervised by:</a:t>
            </a:r>
          </a:p>
          <a:p>
            <a:r>
              <a:rPr lang="en-IN" dirty="0" err="1"/>
              <a:t>Dr.</a:t>
            </a:r>
            <a:r>
              <a:rPr lang="en-IN" dirty="0"/>
              <a:t> Sabah Mohammad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A1B6E-B5BE-437F-AAE9-6E1040150611}"/>
              </a:ext>
            </a:extLst>
          </p:cNvPr>
          <p:cNvSpPr txBox="1"/>
          <p:nvPr/>
        </p:nvSpPr>
        <p:spPr>
          <a:xfrm>
            <a:off x="8931058" y="548640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Revanth Yenugudhati</a:t>
            </a:r>
          </a:p>
          <a:p>
            <a:pPr algn="r"/>
            <a:r>
              <a:rPr lang="en-IN" dirty="0"/>
              <a:t>(1111423)</a:t>
            </a:r>
          </a:p>
        </p:txBody>
      </p:sp>
    </p:spTree>
    <p:extLst>
      <p:ext uri="{BB962C8B-B14F-4D97-AF65-F5344CB8AC3E}">
        <p14:creationId xmlns:p14="http://schemas.microsoft.com/office/powerpoint/2010/main" val="25264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84A3E-289A-4298-949F-13431A1E86FC}"/>
              </a:ext>
            </a:extLst>
          </p:cNvPr>
          <p:cNvSpPr txBox="1"/>
          <p:nvPr/>
        </p:nvSpPr>
        <p:spPr>
          <a:xfrm>
            <a:off x="651353" y="513567"/>
            <a:ext cx="26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Overview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B5BA5-B26D-49D9-854F-782B52066A63}"/>
              </a:ext>
            </a:extLst>
          </p:cNvPr>
          <p:cNvSpPr txBox="1"/>
          <p:nvPr/>
        </p:nvSpPr>
        <p:spPr>
          <a:xfrm>
            <a:off x="651353" y="1443717"/>
            <a:ext cx="90062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main aim of this project is to develop a mobile application that uses low-cost remote sensors to deliver easy to understand, robust information to farmers enabling the precision application of fertilizer and other inputs.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484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84A3E-289A-4298-949F-13431A1E86FC}"/>
              </a:ext>
            </a:extLst>
          </p:cNvPr>
          <p:cNvSpPr txBox="1"/>
          <p:nvPr/>
        </p:nvSpPr>
        <p:spPr>
          <a:xfrm>
            <a:off x="651353" y="513567"/>
            <a:ext cx="260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Dataset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B5BA5-B26D-49D9-854F-782B52066A63}"/>
              </a:ext>
            </a:extLst>
          </p:cNvPr>
          <p:cNvSpPr txBox="1"/>
          <p:nvPr/>
        </p:nvSpPr>
        <p:spPr>
          <a:xfrm>
            <a:off x="651353" y="1443717"/>
            <a:ext cx="90062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dataset is being built on two plants Soya and corn  respectively.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images are being captured daily and being stored in Computer memory.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822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84A3E-289A-4298-949F-13431A1E86FC}"/>
              </a:ext>
            </a:extLst>
          </p:cNvPr>
          <p:cNvSpPr txBox="1"/>
          <p:nvPr/>
        </p:nvSpPr>
        <p:spPr>
          <a:xfrm>
            <a:off x="651353" y="513567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Progress so far…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B5BA5-B26D-49D9-854F-782B52066A63}"/>
              </a:ext>
            </a:extLst>
          </p:cNvPr>
          <p:cNvSpPr txBox="1"/>
          <p:nvPr/>
        </p:nvSpPr>
        <p:spPr>
          <a:xfrm>
            <a:off x="651353" y="1443717"/>
            <a:ext cx="9006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Cameras (MAPIR) have been installed and the data is being collected.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F80D4-7346-4ECA-8B92-A4F693D043F4}"/>
              </a:ext>
            </a:extLst>
          </p:cNvPr>
          <p:cNvSpPr txBox="1"/>
          <p:nvPr/>
        </p:nvSpPr>
        <p:spPr>
          <a:xfrm>
            <a:off x="651353" y="3429000"/>
            <a:ext cx="610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Challenges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34E26-47F0-4E8C-9D3B-9F786200B952}"/>
              </a:ext>
            </a:extLst>
          </p:cNvPr>
          <p:cNvSpPr txBox="1"/>
          <p:nvPr/>
        </p:nvSpPr>
        <p:spPr>
          <a:xfrm>
            <a:off x="651353" y="4460177"/>
            <a:ext cx="9006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Camera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Image uploading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9256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74D16-4757-4F26-8525-5436FCE2C675}"/>
              </a:ext>
            </a:extLst>
          </p:cNvPr>
          <p:cNvSpPr txBox="1"/>
          <p:nvPr/>
        </p:nvSpPr>
        <p:spPr>
          <a:xfrm>
            <a:off x="651353" y="513567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Challenge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DABE-ED4B-4860-8DC5-B4FBD596FA19}"/>
              </a:ext>
            </a:extLst>
          </p:cNvPr>
          <p:cNvSpPr txBox="1"/>
          <p:nvPr/>
        </p:nvSpPr>
        <p:spPr>
          <a:xfrm>
            <a:off x="651353" y="1443717"/>
            <a:ext cx="9006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Camera (MAPIR) that is being used now is costly (starts from $400).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To overcome this challenge we can use Raspberry pi HQ camera ($70)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D1E38-16E3-4430-A715-DEA1F792B818}"/>
              </a:ext>
            </a:extLst>
          </p:cNvPr>
          <p:cNvSpPr txBox="1"/>
          <p:nvPr/>
        </p:nvSpPr>
        <p:spPr>
          <a:xfrm>
            <a:off x="651353" y="3244334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Key Differences: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23CF3F-7EC9-4C69-ABCA-B1BAF0DE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34174"/>
              </p:ext>
            </p:extLst>
          </p:nvPr>
        </p:nvGraphicFramePr>
        <p:xfrm>
          <a:off x="883782" y="39309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55299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796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MAPIR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Raspberry pi HQ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Costs around $400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Costs around $70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8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 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12.3 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8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 built Bluetooth and </a:t>
                      </a:r>
                      <a:r>
                        <a:rPr lang="en-IN" dirty="0" err="1"/>
                        <a:t>wifi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connected to 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Runs on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4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22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74D16-4757-4F26-8525-5436FCE2C675}"/>
              </a:ext>
            </a:extLst>
          </p:cNvPr>
          <p:cNvSpPr txBox="1"/>
          <p:nvPr/>
        </p:nvSpPr>
        <p:spPr>
          <a:xfrm>
            <a:off x="651353" y="513567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Challenge 2 &amp;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3DABE-ED4B-4860-8DC5-B4FBD596FA19}"/>
              </a:ext>
            </a:extLst>
          </p:cNvPr>
          <p:cNvSpPr txBox="1"/>
          <p:nvPr/>
        </p:nvSpPr>
        <p:spPr>
          <a:xfrm>
            <a:off x="651353" y="1443717"/>
            <a:ext cx="90062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images can be uploaded directly to the cloud using the raspberry pi.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Raspberry pi can be programmed in such a way that the information can be directly stored in cloud.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As of now the images can be uploaded to google drive. The search for better storage service to continue the further process is going on.</a:t>
            </a:r>
          </a:p>
        </p:txBody>
      </p:sp>
    </p:spTree>
    <p:extLst>
      <p:ext uri="{BB962C8B-B14F-4D97-AF65-F5344CB8AC3E}">
        <p14:creationId xmlns:p14="http://schemas.microsoft.com/office/powerpoint/2010/main" val="29599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616BE-B95B-4757-8F79-C144F938B89A}"/>
              </a:ext>
            </a:extLst>
          </p:cNvPr>
          <p:cNvSpPr txBox="1"/>
          <p:nvPr/>
        </p:nvSpPr>
        <p:spPr>
          <a:xfrm>
            <a:off x="4484318" y="3105834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093469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249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IOT Enabled crop health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crop health management</dc:title>
  <dc:creator>revanth yenugudhati</dc:creator>
  <cp:lastModifiedBy>revanth yenugudhati</cp:lastModifiedBy>
  <cp:revision>5</cp:revision>
  <dcterms:created xsi:type="dcterms:W3CDTF">2021-09-20T03:21:38Z</dcterms:created>
  <dcterms:modified xsi:type="dcterms:W3CDTF">2021-09-20T19:15:32Z</dcterms:modified>
</cp:coreProperties>
</file>