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5019-4656-9E49-B559-60E443840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7951E-FD44-364D-B342-49CACAAE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891E-181B-8446-A5F0-598A8957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4CFD-D5D3-874C-8B55-926A156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5620-A7D5-9B46-B297-D2F7B988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6271-DEBA-9849-9465-9DE82378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1873-DD88-2145-AC99-1B043999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690F-8EAB-1F45-B4A1-45D13510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D8A9-7CD1-A24D-B913-09EBC8FC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2F68-2C45-4047-A1A2-61485BE5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A8FEF-4E01-B643-A549-5ADD62FEF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38ABB-6E92-B748-B2CB-093873C08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36B66-7D2B-BF4A-8E3F-121FC6B6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DDC1-81B1-7E47-B5D4-B7D4D891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B702-D9D8-F949-AF0C-3AF4028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F581-619A-264A-AA43-D89E5154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EADC-B8AD-7249-87B4-061360E3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3C2B-652A-A54E-9B80-7A410BEB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B26F-A914-D74F-901C-F49061D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95F-87C6-8042-A5E4-BCF75A2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2B0D-B001-AF4B-942A-8C73A12C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97F1-22AF-E34A-99F2-4F17B5D6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53A5-3D38-274E-B842-2A0ACAC0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E6C4-18C9-9C4D-A392-F4F54354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4C36-A9BE-E446-8B19-10862445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5E1F-746D-174A-B152-CC17845A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0FE-3C0A-4A49-8010-5410824EA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97D7-9FDA-DC45-9EE5-DF154BDD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F2E7-74E7-B743-95DB-C1116896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BFE9-3B2A-C045-A4E2-6AF838D6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0348-DF1B-C040-9D21-E3ABFE26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216C-ACFF-5E42-AA86-CEC84A72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E629D-8A2C-C049-80CF-B79FC354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02838-FC4C-594A-BEB0-3D3B54A4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A333E-DFF5-AA40-97E3-7C302A6C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70694-ACF7-EE45-B58C-D848DCA6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4F984-3DDA-9A4A-B095-B588817F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E92F6-7F84-164B-8916-0851FBFC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410E-CE14-B140-B893-DB33C561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6915-C44D-B241-8E6D-65830FDE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B8198-8268-7247-9F6F-EED94DC4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A8659-9DA7-744B-AB6D-C741A3B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4BCD-8811-6B40-A087-4FE84CA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A08E6-85D7-4249-B729-19A4EE04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182EF-2FBD-0643-9E85-9C546CF9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B6E4-F82F-C046-A519-8775AA0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884D-ABF2-0D46-84DB-8C436E33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8332-283C-CD4E-B807-56198903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3ECE-6DCA-C846-8116-03E2B15F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EF46-9C60-6744-AD28-96E38D2F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6184-567E-4C4C-866E-FC450272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F812-0048-C041-BF57-E2151846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00D6-083D-3E40-8996-9817E3EA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0E799-6E9F-4F44-9B9E-93AEF3141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9090-8C9D-FE4C-8281-7E20164A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C353-FED1-CF41-B67C-C0E3500D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3210-421B-BB45-8DFD-F4E7200D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5FBC-FD65-AE4E-8E73-33648A98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36E6A-A862-0C47-816F-9DA9E22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2C49-C801-0F4A-9A5C-A8FF40B5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290A-CAC8-6641-9EA7-34F699D3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409E-2925-2342-9755-3D303C01DB5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8574-C99B-F344-9E9C-7EEDB5D3A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62C2-9AC9-454E-A8AC-0532C8E69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ED3-35E6-9B40-9537-B8F5817F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6F3F-3CB7-034E-AFB3-C4DF3E66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Phase-7 Prototype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8700E-7970-AF41-B748-B7EF291E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by </a:t>
            </a:r>
          </a:p>
          <a:p>
            <a:r>
              <a:rPr lang="en-US" dirty="0"/>
              <a:t>Dr. Sabah Mohammad</a:t>
            </a:r>
          </a:p>
        </p:txBody>
      </p:sp>
    </p:spTree>
    <p:extLst>
      <p:ext uri="{BB962C8B-B14F-4D97-AF65-F5344CB8AC3E}">
        <p14:creationId xmlns:p14="http://schemas.microsoft.com/office/powerpoint/2010/main" val="39099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AB1C-8ACE-E843-9276-748BB8C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Prototypes:</a:t>
            </a:r>
            <a:endParaRPr lang="en-US" dirty="0"/>
          </a:p>
        </p:txBody>
      </p:sp>
      <p:pic>
        <p:nvPicPr>
          <p:cNvPr id="13" name="Content Placeholder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7E8C72B-3ABF-CD4C-92FD-65F8A39E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010689" cy="4351338"/>
          </a:xfrm>
        </p:spPr>
      </p:pic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C6F38CCB-1897-5649-8018-E926BD6D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6708" y="1828800"/>
            <a:ext cx="2010689" cy="4351337"/>
          </a:xfrm>
          <a:prstGeom prst="rect">
            <a:avLst/>
          </a:prstGeom>
        </p:spPr>
      </p:pic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DBD50AD8-413C-3143-B30C-3A47FD132F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43111" y="1828800"/>
            <a:ext cx="2010689" cy="4351337"/>
          </a:xfrm>
          <a:prstGeom prst="rect">
            <a:avLst/>
          </a:prstGeom>
        </p:spPr>
      </p:pic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23DA57CC-535C-A947-9F48-E1D950FCA5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39577" y="1828800"/>
            <a:ext cx="201068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162-8F29-F145-A3E2-BE1E81CB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8C89-3E7A-D040-A5C9-4F2A26DA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Features:</a:t>
            </a:r>
          </a:p>
          <a:p>
            <a:pPr lvl="1"/>
            <a:r>
              <a:rPr lang="en-US" dirty="0"/>
              <a:t>Start and end date of the crop</a:t>
            </a:r>
          </a:p>
          <a:p>
            <a:pPr lvl="1"/>
            <a:r>
              <a:rPr lang="en-US" dirty="0"/>
              <a:t>Collecting factors affecting the growth of the crops</a:t>
            </a:r>
          </a:p>
          <a:p>
            <a:pPr lvl="1"/>
            <a:r>
              <a:rPr lang="en-US" dirty="0"/>
              <a:t>Image Analysis for Identification of the plant disease.</a:t>
            </a:r>
          </a:p>
          <a:p>
            <a:pPr lvl="1"/>
            <a:r>
              <a:rPr lang="en-US" dirty="0"/>
              <a:t>Recommendations to the users</a:t>
            </a:r>
          </a:p>
          <a:p>
            <a:pPr lvl="1"/>
            <a:r>
              <a:rPr lang="en-US" dirty="0"/>
              <a:t>More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227112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83810-5063-6D40-AE8A-B9F1D505F864}"/>
              </a:ext>
            </a:extLst>
          </p:cNvPr>
          <p:cNvSpPr/>
          <p:nvPr/>
        </p:nvSpPr>
        <p:spPr>
          <a:xfrm>
            <a:off x="4448178" y="2967335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255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Phase-7 Prototype Design</vt:lpstr>
      <vt:lpstr>Prototypes: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Phase-7 Prototype Design</dc:title>
  <dc:creator>Revanth Yenugudhati</dc:creator>
  <cp:lastModifiedBy>Revanth Yenugudhati</cp:lastModifiedBy>
  <cp:revision>4</cp:revision>
  <dcterms:created xsi:type="dcterms:W3CDTF">2021-11-07T21:14:47Z</dcterms:created>
  <dcterms:modified xsi:type="dcterms:W3CDTF">2021-11-07T21:32:30Z</dcterms:modified>
</cp:coreProperties>
</file>