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C57C1-3228-8848-8A44-B78D28B6081D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DE31C-FC03-684E-A071-A281513CF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DE31C-FC03-684E-A071-A281513CF2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5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E1DC-2D84-874B-A589-34F40D899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E33E6-3596-B44F-81FD-F24E839B0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9D1DD-0752-0A4C-8FD0-A9608B93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5491-0204-C749-9F98-621EF3610798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F983-B008-8048-8B8B-CE40071A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E90CB-06D0-8B4F-832C-2FAB048F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5EE9-9026-1E47-84AE-C3F1B0FB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0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C4A6-83FB-0345-8416-61FE6684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93358-B703-E44B-BCE7-D20FE78B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71A7E-50CD-8C48-A35D-430425C8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5491-0204-C749-9F98-621EF3610798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0FCB1-F4A8-F042-A600-3868979A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4E4A8-195D-5D42-9D2F-CB645455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5EE9-9026-1E47-84AE-C3F1B0FB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FEF3D-EC84-DA4F-8471-D7AD13034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F6E39-4AFB-5947-9564-CB44EA35E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1E369-7CE4-1047-A3D5-D2E1070B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5491-0204-C749-9F98-621EF3610798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2013-1254-D840-B258-D812A4BD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8A112-83B0-B14A-8746-4D5D1FD1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5EE9-9026-1E47-84AE-C3F1B0FB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2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28DB-0496-BF4E-BCDB-55BB0843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4DBAC-BDAC-0A42-97F2-41D2A5ED2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10C25-81D9-BF42-91DD-F8D48BB8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5491-0204-C749-9F98-621EF3610798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E28E7-A7C4-E347-8B42-45160A35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36DC0-68BE-BF41-B754-8D1D0B31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5EE9-9026-1E47-84AE-C3F1B0FB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B70B-2220-3947-9FDC-ABF33E91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18806-A177-7E40-8C52-7901FA458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678F9-5309-384A-8A0E-9F93F78E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5491-0204-C749-9F98-621EF3610798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D841B-95F3-4447-B38C-2FBB9ABB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110C-D28C-A440-B09C-115CCE12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5EE9-9026-1E47-84AE-C3F1B0FB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4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3986-2F6C-4541-A0B1-D1182AE9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17CBC-4DC5-D84A-8C99-607B74896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24410-78EE-D345-8B38-34D2DD917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A3EDB-A72E-A544-A05B-3E73B6A9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5491-0204-C749-9F98-621EF3610798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10E7A-7149-374F-B361-951CB3AE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8A81F-C16F-A24E-BF55-29FE53CC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5EE9-9026-1E47-84AE-C3F1B0FB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8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E1F1-E273-1745-9012-D76BC398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D8AB3-F31C-0A4A-AB07-C6698195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8EBCB-6F10-B94A-89B8-0A76AB8CF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276E0-D49C-3F42-85ED-8C7B1147E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0EA6B-BAC2-A542-A892-85A2DD7FC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8A1FD-7832-B54C-9E15-CAC06603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5491-0204-C749-9F98-621EF3610798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29787-7B8B-6B42-ABC1-8C0AF1AA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E7F4A-DF7F-D942-95F5-395DF758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5EE9-9026-1E47-84AE-C3F1B0FB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F7D0-346C-0047-86EF-D21D60F5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AE396-B0F4-C647-A58D-F0D14B1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5491-0204-C749-9F98-621EF3610798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A3706-5C21-9C44-B8EF-506C80AF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12D5F-431F-7B42-B66C-11BB7C7A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5EE9-9026-1E47-84AE-C3F1B0FB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7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E0DC7-3053-4345-9E3A-0122FC54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5491-0204-C749-9F98-621EF3610798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18420-6A38-A04D-A680-4AA0873F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5BE40-23A9-C847-8863-995B40BA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5EE9-9026-1E47-84AE-C3F1B0FB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6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DDD2-6B3C-814B-871E-FBC19706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4465-1412-8E44-8F52-C6C348D59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71185-F6B7-6948-A1F6-5CC4B6351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FF21F-0176-614B-976B-A649132D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5491-0204-C749-9F98-621EF3610798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A10D5-BE6E-8D41-8CA6-DEC1F480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3600A-27EC-164B-9C3F-45E78D83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5EE9-9026-1E47-84AE-C3F1B0FB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3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8AB4-0B2E-B448-A881-7E30FDA2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FB518-3CB8-1D48-82C8-F6FF23D82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93A0F-E030-1543-8B8E-2464B248B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A262F-D8AF-6447-BF61-912EB8F5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5491-0204-C749-9F98-621EF3610798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C9E8-C944-BE49-8E69-23BD2DCD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989C-C1BD-E44F-83EB-9602BC0B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5EE9-9026-1E47-84AE-C3F1B0FB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8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6A078-1E27-E24D-A271-D2B1B71A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039E1-A4E3-EE4C-AA02-6CD1DFB66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41903-CAE3-3D4A-B619-A0674CAAE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65491-0204-C749-9F98-621EF3610798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E014-C934-3244-81DB-55B276DB9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8C1E-DDA1-AD49-88B9-A46B111B5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5EE9-9026-1E47-84AE-C3F1B0FB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7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BD201-3EC6-F243-A9DD-9D0EA4C8F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1100">
                <a:solidFill>
                  <a:srgbClr val="080808"/>
                </a:solidFill>
              </a:rPr>
              <a:t>Supervised By</a:t>
            </a:r>
          </a:p>
          <a:p>
            <a:r>
              <a:rPr lang="en-US" sz="1100">
                <a:solidFill>
                  <a:srgbClr val="080808"/>
                </a:solidFill>
              </a:rPr>
              <a:t>Dr Sabah Mohammad</a:t>
            </a:r>
          </a:p>
          <a:p>
            <a:r>
              <a:rPr lang="en-US" sz="1100">
                <a:solidFill>
                  <a:srgbClr val="080808"/>
                </a:solidFill>
              </a:rPr>
              <a:t>Presented By</a:t>
            </a:r>
          </a:p>
          <a:p>
            <a:r>
              <a:rPr lang="en-US" sz="1100">
                <a:solidFill>
                  <a:srgbClr val="080808"/>
                </a:solidFill>
              </a:rPr>
              <a:t>Revanth Yenugudhati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92A41-E8CE-5C47-8AE3-845396CDE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Phase 15 :  Applying ML  and  Deep Learning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0072-DAA8-594D-85E0-512013F5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Images: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AE4F-AD19-9B4C-ADCD-58579A969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Contours and masks with Gaussian blur and Otsu have given better results when compared to the previous approach by using just Gaussian blur and Otsu algorithm.</a:t>
            </a:r>
          </a:p>
          <a:p>
            <a:r>
              <a:rPr lang="en-US" dirty="0"/>
              <a:t>Spots identified as background has been reduced resulting in better focusing on the plant.</a:t>
            </a:r>
          </a:p>
          <a:p>
            <a:r>
              <a:rPr lang="en-US" dirty="0"/>
              <a:t>Divided the images into the health and unhealth folders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4A51-7892-6D42-B428-D98020C3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/ Deep Learning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49DE-F67D-7641-B064-9B002E5C44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dataset consisting of images have been divided into train and test.</a:t>
            </a:r>
          </a:p>
          <a:p>
            <a:r>
              <a:rPr lang="en-US" dirty="0"/>
              <a:t>For working on the preprocessed images, By using </a:t>
            </a:r>
            <a:r>
              <a:rPr lang="en-US" dirty="0" err="1"/>
              <a:t>sklearn</a:t>
            </a:r>
            <a:r>
              <a:rPr lang="en-US" dirty="0"/>
              <a:t> the images are passed into the models for training and testing.</a:t>
            </a:r>
          </a:p>
          <a:p>
            <a:pPr lvl="1"/>
            <a:r>
              <a:rPr lang="en-US" dirty="0"/>
              <a:t>Support Vector Machine</a:t>
            </a:r>
          </a:p>
          <a:p>
            <a:pPr lvl="1"/>
            <a:r>
              <a:rPr lang="en-US" dirty="0"/>
              <a:t>Logistic Regression </a:t>
            </a:r>
          </a:p>
          <a:p>
            <a:pPr lvl="1"/>
            <a:r>
              <a:rPr lang="en-US" dirty="0"/>
              <a:t>KNN classifier</a:t>
            </a:r>
          </a:p>
          <a:p>
            <a:r>
              <a:rPr lang="en-US" dirty="0"/>
              <a:t>The models were able to predict the values.</a:t>
            </a:r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CB5E4DC2-F64F-2543-9BF6-27B1D7145E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8349" y="1825625"/>
            <a:ext cx="4589301" cy="4351338"/>
          </a:xfrm>
        </p:spPr>
      </p:pic>
    </p:spTree>
    <p:extLst>
      <p:ext uri="{BB962C8B-B14F-4D97-AF65-F5344CB8AC3E}">
        <p14:creationId xmlns:p14="http://schemas.microsoft.com/office/powerpoint/2010/main" val="86596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A22E8F-AF33-6A43-840A-97C95311B39C}"/>
              </a:ext>
            </a:extLst>
          </p:cNvPr>
          <p:cNvSpPr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ln w="0"/>
                <a:solidFill>
                  <a:srgbClr val="080808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Thank You!</a:t>
            </a:r>
            <a:endParaRPr lang="en-US" sz="3600" b="0" kern="1200" cap="none" spc="0">
              <a:ln w="0"/>
              <a:solidFill>
                <a:srgbClr val="080808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1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133</Words>
  <Application>Microsoft Macintosh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Phase 15 :  Applying ML  and  Deep Learning</vt:lpstr>
      <vt:lpstr>Preprocessing Images:</vt:lpstr>
      <vt:lpstr>ML / Deep Learning models: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15 :  Applying ML  and  Deep Learning</dc:title>
  <dc:creator>Revanth Yenugudhati</dc:creator>
  <cp:lastModifiedBy>Revanth Yenugudhati</cp:lastModifiedBy>
  <cp:revision>1</cp:revision>
  <dcterms:created xsi:type="dcterms:W3CDTF">2022-02-07T15:56:06Z</dcterms:created>
  <dcterms:modified xsi:type="dcterms:W3CDTF">2022-02-07T16:37:23Z</dcterms:modified>
</cp:coreProperties>
</file>