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2C6E-EBB6-F745-B101-CD45E2EB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E7DD-CC67-E041-8A34-FE2246E9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A9A8-08DD-5347-B7EE-4BD5DFEB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948B-34F4-784F-9266-28D9B21D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AFE5-643F-DE44-B511-C55C4A9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D7B1-5B89-D84E-89EF-11E11DE3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3A555-7102-2144-9F13-F5480DAAB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8560-D9F7-0D40-8C8B-23ED55CB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753C-2FFD-1F42-9A95-70547C98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34AA-D5A1-7E4C-AF94-2076CDBC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1AF45-9FDB-4941-9ED0-E448A8C8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E2B2-C022-8146-8583-80237BB5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FC19-FAB8-7E4B-B377-6DA1E42A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B22C-11E5-A045-9FA6-8E5BF3CC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6894-5CFA-3741-8A3D-1431C4AE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4CD9-564A-5B4A-8647-67C3C218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B96-EE02-6C48-B532-19BB9F47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29C7-5F1F-E842-8E81-14BF085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D3C6-F982-2647-A6AE-6B6CEB25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7A1-3A83-A14F-90C4-A4897078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B93-52F4-B740-807F-998E7277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0D44B-0C37-3A42-B58D-D36C1B9A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44CE-3DB8-0E47-AD83-A3799E35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3DB2-F745-B746-AE93-1EF986E1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E34A-9F1C-784E-A1F2-398F2ADC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D755-0238-2445-9224-A4F1217E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9F5C-809F-AB4B-B1FD-FE62B3F5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5AEFB-DE6C-5344-9FFC-BE76290E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86297-38A3-2145-972A-C5BA9A49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51EE-D83B-6E4A-9231-A8FCCCF6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619A8-674D-8045-8DF5-9AE59D0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B4F-AF87-524A-90E9-BBF11095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0B61-98F8-5D44-B058-9A11C1BB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DAECC-202D-2D49-B6BF-9D45D8C3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3CE3-96C9-1046-BAE7-125482B0C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FE6FC-1D03-C244-90DC-5EBBDE96B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12F60-05C6-7045-A786-92C20E81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421A4-F889-6B47-8C0A-6D374D73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BF8E-B2F2-054B-919C-DB03C7F4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2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34B5-7250-C84F-BAF3-37DCDE3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F7A1-F5CB-9644-A16D-2FD9BFB8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EEF87-A721-2D49-87D3-E9E430F8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8DADB-B929-7046-8650-61751D8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B74FD-C85C-9745-A19E-67AB74A7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3450-CAFF-164E-B825-09EB265C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40CC-F964-774A-BA0E-18A3988E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1173-ED9B-F840-B843-F5DFDE12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6401-84E7-F64F-B4B2-0B9DFFEC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EA69-B919-474E-A431-FBAFB5C2E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FF1E-0E52-424C-BB37-AA1DB99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8E6-0094-7047-81C0-7DAC1FE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23C6-1066-444A-AB1B-3A73941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6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D1D3-050E-5044-99D4-0537AB95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BD86B-2E48-4840-935F-4B110A6CA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4CDD-1692-3342-9C99-5C7DD0C0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16A3-6C58-1B47-9D1A-D414AC96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0BC8A-6093-0A4D-A7C7-0BA6EC1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D1C92-2162-384B-AEB6-74586D88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F5633-04D7-E24F-8B8E-1F5AD45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D479-E92C-1248-9D26-FB9D7BD4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FA6D-A046-EF42-A014-3D57D6DAD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FC69-A318-D848-878A-82CC8A81C2F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61A-2DB6-A443-8F4C-74AD382F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DAD5-A1C8-B04F-8E83-49DE525DF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200A-9DFC-7A4C-8245-1017CB54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V7bVyctR7bo-qddO98gbZ-ObTRH-6AU7?usp=sharing" TargetMode="External"/><Relationship Id="rId2" Type="http://schemas.openxmlformats.org/officeDocument/2006/relationships/hyperlink" Target="https://github.com/revanthyenugudhati/Cr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6D8C-409E-DB42-A760-8F3DAF68F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12: Choosing Application Area for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1A33-6EAC-6145-BFB9-01B3B8DA7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By</a:t>
            </a:r>
          </a:p>
          <a:p>
            <a:r>
              <a:rPr lang="en-US" dirty="0"/>
              <a:t>Dr Sabah Mohammad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F5E00-01FF-4F40-A4C0-0D89A8233423}"/>
              </a:ext>
            </a:extLst>
          </p:cNvPr>
          <p:cNvSpPr txBox="1"/>
          <p:nvPr/>
        </p:nvSpPr>
        <p:spPr>
          <a:xfrm>
            <a:off x="8480121" y="5404740"/>
            <a:ext cx="284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By:</a:t>
            </a:r>
          </a:p>
          <a:p>
            <a:pPr algn="ctr"/>
            <a:r>
              <a:rPr lang="en-US" sz="2400" dirty="0"/>
              <a:t>Revanth Yenugudhati</a:t>
            </a:r>
          </a:p>
        </p:txBody>
      </p:sp>
    </p:spTree>
    <p:extLst>
      <p:ext uri="{BB962C8B-B14F-4D97-AF65-F5344CB8AC3E}">
        <p14:creationId xmlns:p14="http://schemas.microsoft.com/office/powerpoint/2010/main" val="11918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C19-7190-6A46-A362-90D31BC5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1DC-9303-ED40-8EFA-F83E4C3E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main aim of the project is to build a mobile application which takes the input of a plant image and process it for the identification of the plant health and reporting it to the user.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Dataset is built by taking the images of the crops like Soybeans and corn from fields.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Mobile application is developed using React Native and the backend part like health detection is taken care by python by extracting </a:t>
            </a:r>
            <a:r>
              <a:rPr lang="en-US" dirty="0" err="1"/>
              <a:t>colour</a:t>
            </a:r>
            <a:r>
              <a:rPr lang="en-US" dirty="0"/>
              <a:t> bands. Heroku is being used for running the backend part. </a:t>
            </a:r>
          </a:p>
        </p:txBody>
      </p:sp>
    </p:spTree>
    <p:extLst>
      <p:ext uri="{BB962C8B-B14F-4D97-AF65-F5344CB8AC3E}">
        <p14:creationId xmlns:p14="http://schemas.microsoft.com/office/powerpoint/2010/main" val="16977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24B3-F661-7544-9C66-4490ABF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Prototype: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D4B188C-C5D1-9146-B710-C571F2240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42" y="1825625"/>
            <a:ext cx="8185115" cy="4351338"/>
          </a:xfrm>
        </p:spPr>
      </p:pic>
    </p:spTree>
    <p:extLst>
      <p:ext uri="{BB962C8B-B14F-4D97-AF65-F5344CB8AC3E}">
        <p14:creationId xmlns:p14="http://schemas.microsoft.com/office/powerpoint/2010/main" val="194192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47E2-0500-DC41-8D62-32C841A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32A-8715-324A-81AF-DCED57BE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Link: </a:t>
            </a:r>
            <a:r>
              <a:rPr lang="en-US" dirty="0">
                <a:hlinkClick r:id="rId2"/>
              </a:rPr>
              <a:t>https://github.com/revanthyenugudhati/Crop</a:t>
            </a:r>
            <a:endParaRPr lang="en-US" dirty="0"/>
          </a:p>
          <a:p>
            <a:pPr algn="just"/>
            <a:r>
              <a:rPr lang="en-US" dirty="0"/>
              <a:t>Repository consists of folders like references and phases presenting the papers referred and steps followed for the proposal </a:t>
            </a:r>
          </a:p>
          <a:p>
            <a:pPr algn="just"/>
            <a:r>
              <a:rPr lang="en-US" dirty="0"/>
              <a:t>It also consists of code files and requirement file in which the requirements are specified for the project.</a:t>
            </a:r>
          </a:p>
          <a:p>
            <a:r>
              <a:rPr lang="en-US" b="1" dirty="0"/>
              <a:t>Dataset Link: </a:t>
            </a:r>
            <a:r>
              <a:rPr lang="en-US" dirty="0">
                <a:hlinkClick r:id="rId3"/>
              </a:rPr>
              <a:t>https://drive.google.com/drive/folders/1V7bVyctR7bo-qddO98gbZ-ObTRH-6AU7?usp=sharing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B2611-9AB0-0A47-BE64-73B2139C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18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183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Phase 12: Choosing Application Area for Proposal</vt:lpstr>
      <vt:lpstr>Introduction:</vt:lpstr>
      <vt:lpstr>Prototype:</vt:lpstr>
      <vt:lpstr>Github: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12: Choosing Application Area for Proposal</dc:title>
  <dc:creator>Revanth Yenugudhati</dc:creator>
  <cp:lastModifiedBy>Revanth Yenugudhati</cp:lastModifiedBy>
  <cp:revision>2</cp:revision>
  <dcterms:created xsi:type="dcterms:W3CDTF">2022-01-17T16:31:52Z</dcterms:created>
  <dcterms:modified xsi:type="dcterms:W3CDTF">2022-01-18T00:14:53Z</dcterms:modified>
</cp:coreProperties>
</file>