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a3359af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a3359af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a3359af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a3359af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a3359af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a3359af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a3359af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a3359af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a3359af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a3359af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a3359af2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a3359af2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정보 암호화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정보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 sz="2600"/>
              <a:t>비밀번호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 sz="2600"/>
              <a:t>신용카드 정보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 sz="2600"/>
              <a:t>의료 기록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 sz="2600"/>
              <a:t>주민번호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 sz="2600"/>
              <a:t>운전면허번호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 sz="2600"/>
              <a:t>비즈니스 기밀 정보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ko" sz="2600"/>
              <a:t>등등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양방향 암호화 - RSA / AES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양방향 </a:t>
            </a:r>
            <a:r>
              <a:rPr lang="ko" sz="2300"/>
              <a:t>암호화한 정보는 기준 데이터를 기반으로 복호화가 가능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300"/>
              <a:t>EX) 문자를 역순으로 정렬한다.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300"/>
              <a:t>암호화  HELLO -&gt; OLLEH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300"/>
              <a:t>복호화  OLLEH -&gt; HELLO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단방향 암호화 - MD5 / MAC / SHA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단방향 암호화한 정보는 복호화가 불가능 하다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300"/>
              <a:t>EX) 설치파일이 변조되지 않았는지 확인한다.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300"/>
              <a:t>해싱  100메가 설치파일 -&gt; 20글자의 문자열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단방향 암호화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581300"/>
            <a:ext cx="76390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부트 비밀번호 암호화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185075"/>
            <a:ext cx="72009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부트 비밀번호 암호화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319650"/>
            <a:ext cx="72580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