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addd98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addd98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addd98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addd98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147e437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147e437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2d91dcf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2d91dcf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d91dc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d91dc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147e4377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147e4377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47e4377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47e4377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147e4377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147e4377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스프링 시큐리티를 사용하는가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ko" sz="5000"/>
              <a:t>강력한 보안 기능 제공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ko" sz="5000"/>
              <a:t>다양한 인증 방식 지원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ko" sz="5000"/>
              <a:t>유연한 권한 부여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스프링 시큐리티를 사용하는가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스프링 시큐리티의 동작 순서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50" y="1017725"/>
            <a:ext cx="513631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시큐리티의 동작 순서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025" y="1105525"/>
            <a:ext cx="45639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시큐리티의 구동방식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00" y="1017725"/>
            <a:ext cx="51383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</a:t>
            </a:r>
            <a:r>
              <a:rPr lang="ko"/>
              <a:t>시큐리티의 구동방식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13" y="1060600"/>
            <a:ext cx="73395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시큐리티의 구동방식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25" y="952100"/>
            <a:ext cx="5604749" cy="4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시큐리티의 구동방식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825" y="1073225"/>
            <a:ext cx="55143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