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2de4e5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2de4e5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02de4e5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02de4e5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2addd98d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2addd98d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2addd98d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2addd98d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2addd98d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2addd98d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2addd98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2addd98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2addd98d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2addd98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2addd99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2addd99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2addd99f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2addd99f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2addd99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2addd99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해킹의 종류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 - Brute Force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0" y="1017725"/>
            <a:ext cx="4846065" cy="35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050" y="1017725"/>
            <a:ext cx="3532075" cy="35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 - Brute Force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50" y="847725"/>
            <a:ext cx="8401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해킹의 종류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2800">
                <a:solidFill>
                  <a:schemeClr val="dk1"/>
                </a:solidFill>
              </a:rPr>
              <a:t>SQL Injection</a:t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2800">
                <a:solidFill>
                  <a:schemeClr val="dk1"/>
                </a:solidFill>
              </a:rPr>
              <a:t>XSS</a:t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2800">
                <a:solidFill>
                  <a:schemeClr val="dk1"/>
                </a:solidFill>
              </a:rPr>
              <a:t>CSRF Attac</a:t>
            </a:r>
            <a:r>
              <a:rPr lang="ko" sz="2800">
                <a:solidFill>
                  <a:schemeClr val="dk1"/>
                </a:solidFill>
              </a:rPr>
              <a:t>k</a:t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2800">
                <a:solidFill>
                  <a:schemeClr val="dk1"/>
                </a:solidFill>
              </a:rPr>
              <a:t>Brute Force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… 등등 다양한 공격이 존재한다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웹 해킹 - SQL Injection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125" y="1178975"/>
            <a:ext cx="68777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 - SQL Injection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1017725"/>
            <a:ext cx="59150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2702350"/>
            <a:ext cx="7981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 - SQL Injection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25" y="1017725"/>
            <a:ext cx="67849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16639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 - SQL Injection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 - SQL Injection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5675"/>
            <a:ext cx="4982249" cy="13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88" y="2342350"/>
            <a:ext cx="6929825" cy="25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 - XSS / CSRF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4775"/>
            <a:ext cx="8839201" cy="237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해킹 - XSS / CSRF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88" y="958000"/>
            <a:ext cx="70896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