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0342b13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0342b13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0342b13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0342b1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0342b13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0342b13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0342b13c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0342b13c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0342b13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0342b13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0434bc2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0434bc2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인증과 인가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 요약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>
                <a:solidFill>
                  <a:schemeClr val="dk1"/>
                </a:solidFill>
              </a:rPr>
              <a:t>인증(Authentication) &gt; 로그인을 했는가</a:t>
            </a:r>
            <a:endParaRPr sz="3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3700">
                <a:solidFill>
                  <a:schemeClr val="dk1"/>
                </a:solidFill>
              </a:rPr>
              <a:t>인가(Authorization) &gt; 권한이 있는가</a:t>
            </a:r>
            <a:endParaRPr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인증(Authentication)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1017725"/>
            <a:ext cx="65151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인증(Authentication)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375" y="1017725"/>
            <a:ext cx="678726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인가(Authorization)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300" y="1033463"/>
            <a:ext cx="43434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인가(Authorization)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150" y="1017725"/>
            <a:ext cx="573567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인가(Authorization)는 인증(Authentication)을 포함한다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312" y="1017736"/>
            <a:ext cx="6545375" cy="38743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