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1" r:id="rId3"/>
    <p:sldId id="363" r:id="rId4"/>
    <p:sldId id="377" r:id="rId5"/>
    <p:sldId id="378" r:id="rId6"/>
    <p:sldId id="379" r:id="rId7"/>
    <p:sldId id="382" r:id="rId8"/>
    <p:sldId id="384" r:id="rId9"/>
    <p:sldId id="385" r:id="rId10"/>
    <p:sldId id="386" r:id="rId11"/>
    <p:sldId id="387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444" autoAdjust="0"/>
  </p:normalViewPr>
  <p:slideViewPr>
    <p:cSldViewPr>
      <p:cViewPr>
        <p:scale>
          <a:sx n="93" d="100"/>
          <a:sy n="93" d="100"/>
        </p:scale>
        <p:origin x="-91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오라클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개발하였고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1991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가전제품 을 위한 언어로 개발되었습니다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1997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Microsystems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스콧 맥닐리 회장은 한국을 방 한하여 “앞으로 한국의 모든 가전제품에는 자바칩이 장착돼 쌍방향 제어가 가능해질 것이며 컴퓨터의 기종이나 운영체제의 관계없이 실행 가능한 막강한 언어“라고 밝혔습니다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불 필요한 프로그램을 자동으로 관리해주는 가비지 컬렉션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쓰레기 수집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기능으로 인해 메모리 낭비가 적어 다른 언어에 비해 상대적으로 효율적인 프로그래밍이 가능하다고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Image" r:id="rId15" imgW="13003175" imgH="1523272" progId="Photoshop.Image.7">
                  <p:embed/>
                </p:oleObj>
              </mc:Choice>
              <mc:Fallback>
                <p:oleObj name="Image" r:id="rId15" imgW="13003175" imgH="1523272" progId="Photoshop.Image.7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57192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K-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912314"/>
            <a:ext cx="8028384" cy="1346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다형성이란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7" name="그림 6" descr="K-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2645340"/>
            <a:ext cx="8892480" cy="783660"/>
          </a:xfrm>
          <a:prstGeom prst="rect">
            <a:avLst/>
          </a:prstGeom>
        </p:spPr>
      </p:pic>
      <p:pic>
        <p:nvPicPr>
          <p:cNvPr id="10" name="그림 9" descr="K-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1772816"/>
            <a:ext cx="8784976" cy="860250"/>
          </a:xfrm>
          <a:prstGeom prst="rect">
            <a:avLst/>
          </a:prstGeom>
        </p:spPr>
      </p:pic>
      <p:pic>
        <p:nvPicPr>
          <p:cNvPr id="11" name="그림 10" descr="K-2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196752"/>
            <a:ext cx="117373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032" y="1837859"/>
            <a:ext cx="8460432" cy="3823389"/>
          </a:xfrm>
          <a:prstGeom prst="rect">
            <a:avLst/>
          </a:prstGeom>
        </p:spPr>
      </p:pic>
      <p:pic>
        <p:nvPicPr>
          <p:cNvPr id="7" name="그림 6" descr="K-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196752"/>
            <a:ext cx="1341115" cy="2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8" name="그림 7" descr="K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952" y="1200428"/>
            <a:ext cx="5438096" cy="4457143"/>
          </a:xfrm>
          <a:prstGeom prst="rect">
            <a:avLst/>
          </a:prstGeom>
        </p:spPr>
      </p:pic>
      <p:pic>
        <p:nvPicPr>
          <p:cNvPr id="6" name="그림 5" descr="K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2060848"/>
            <a:ext cx="5715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자바의 특징 </a:t>
            </a:r>
            <a:r>
              <a:rPr lang="en-US" altLang="ko-KR" sz="2400" kern="0" dirty="0" smtClean="0"/>
              <a:t>8</a:t>
            </a:r>
            <a:r>
              <a:rPr lang="ko-KR" altLang="en-US" sz="2400" kern="0" dirty="0" smtClean="0"/>
              <a:t>가지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lvl="1"/>
            <a:r>
              <a:rPr lang="ko-KR" altLang="en-US" sz="2000" kern="0" dirty="0" smtClean="0"/>
              <a:t>쌍방향 제어가 가능하다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쓰레기수집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가비지컬렉션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을 제공한다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운영체제에 제약을 받지 않는다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en-US" altLang="ko-KR" sz="2000" kern="0" dirty="0" smtClean="0"/>
              <a:t>JVM, JDK, JRE</a:t>
            </a:r>
            <a:r>
              <a:rPr lang="ko-KR" altLang="en-US" sz="2000" kern="0" dirty="0" smtClean="0"/>
              <a:t>를 이용한다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캡슐화 되어 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상속이 가능하다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다형성을 이용한다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인터페이스를 이용한다</a:t>
            </a:r>
            <a:r>
              <a:rPr lang="en-US" altLang="ko-KR" sz="2000" kern="0" dirty="0" smtClean="0"/>
              <a:t>.</a:t>
            </a:r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쌍방향제어란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5" name="그림 4" descr="K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87" y="1571625"/>
            <a:ext cx="6143625" cy="3714750"/>
          </a:xfrm>
          <a:prstGeom prst="rect">
            <a:avLst/>
          </a:prstGeom>
        </p:spPr>
      </p:pic>
      <p:pic>
        <p:nvPicPr>
          <p:cNvPr id="6" name="그림 5" descr="K-1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1" y="1196753"/>
            <a:ext cx="1373171" cy="2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가비지컬렉션이란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556792"/>
            <a:ext cx="6143625" cy="3714750"/>
          </a:xfrm>
          <a:prstGeom prst="rect">
            <a:avLst/>
          </a:prstGeom>
        </p:spPr>
      </p:pic>
      <p:pic>
        <p:nvPicPr>
          <p:cNvPr id="7" name="그림 6" descr="K-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196753"/>
            <a:ext cx="1656184" cy="2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운영체제에 제약을 받지 않는 자바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7" name="그림 6" descr="K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63592"/>
            <a:ext cx="9144000" cy="3725648"/>
          </a:xfrm>
          <a:prstGeom prst="rect">
            <a:avLst/>
          </a:prstGeom>
        </p:spPr>
      </p:pic>
      <p:pic>
        <p:nvPicPr>
          <p:cNvPr id="10" name="그림 9" descr="K-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3" y="1124744"/>
            <a:ext cx="4968552" cy="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JVM, JDK, JRE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60738"/>
            <a:ext cx="9144000" cy="3725648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 bwMode="auto">
          <a:xfrm>
            <a:off x="4283968" y="5333146"/>
            <a:ext cx="216024" cy="576064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55" y="6125234"/>
            <a:ext cx="5336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코드작성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바이트코드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인터프리터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실행</a:t>
            </a:r>
            <a:endParaRPr lang="ko-KR" altLang="en-US" sz="2000" b="1" dirty="0"/>
          </a:p>
        </p:txBody>
      </p:sp>
      <p:pic>
        <p:nvPicPr>
          <p:cNvPr id="10" name="그림 9" descr="K-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1" y="1052737"/>
            <a:ext cx="2520280" cy="4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99592" y="31409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" name="그림 9" descr="K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1844824"/>
            <a:ext cx="8892480" cy="1708527"/>
          </a:xfrm>
          <a:prstGeom prst="rect">
            <a:avLst/>
          </a:prstGeom>
        </p:spPr>
      </p:pic>
      <p:pic>
        <p:nvPicPr>
          <p:cNvPr id="11" name="그림 10" descr="K-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24745"/>
            <a:ext cx="1302790" cy="504056"/>
          </a:xfrm>
          <a:prstGeom prst="rect">
            <a:avLst/>
          </a:prstGeom>
        </p:spPr>
      </p:pic>
      <p:pic>
        <p:nvPicPr>
          <p:cNvPr id="12" name="그림 11" descr="K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645024"/>
            <a:ext cx="1862278" cy="27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" name="그림 5" descr="K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6912" y="1738312"/>
            <a:ext cx="5210175" cy="3381375"/>
          </a:xfrm>
          <a:prstGeom prst="rect">
            <a:avLst/>
          </a:prstGeom>
        </p:spPr>
      </p:pic>
      <p:pic>
        <p:nvPicPr>
          <p:cNvPr id="7" name="그림 6" descr="K-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196752"/>
            <a:ext cx="1064320" cy="3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1271</TotalTime>
  <Words>812</Words>
  <Application>Microsoft Office PowerPoint</Application>
  <PresentationFormat>화면 슬라이드 쇼(4:3)</PresentationFormat>
  <Paragraphs>64</Paragraphs>
  <Slides>12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최종템블릿</vt:lpstr>
      <vt:lpstr>Image</vt:lpstr>
      <vt:lpstr>PowerPoint 프레젠테이션</vt:lpstr>
      <vt:lpstr>그림으로 살펴보기</vt:lpstr>
      <vt:lpstr>자바란?</vt:lpstr>
      <vt:lpstr>쌍방향제어란?</vt:lpstr>
      <vt:lpstr>가비지컬렉션이란?</vt:lpstr>
      <vt:lpstr>운영체제에 제약을 받지 않는 자바</vt:lpstr>
      <vt:lpstr>JVM, JDK, JRE란?</vt:lpstr>
      <vt:lpstr>캡슐화란?</vt:lpstr>
      <vt:lpstr>상속이란?</vt:lpstr>
      <vt:lpstr>다형성이란?</vt:lpstr>
      <vt:lpstr>인터페이스란?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318</cp:revision>
  <dcterms:created xsi:type="dcterms:W3CDTF">2013-12-17T00:44:17Z</dcterms:created>
  <dcterms:modified xsi:type="dcterms:W3CDTF">2016-08-04T01:12:59Z</dcterms:modified>
</cp:coreProperties>
</file>