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63" r:id="rId4"/>
    <p:sldId id="390" r:id="rId5"/>
    <p:sldId id="392" r:id="rId6"/>
    <p:sldId id="393" r:id="rId7"/>
    <p:sldId id="394" r:id="rId8"/>
    <p:sldId id="395" r:id="rId9"/>
    <p:sldId id="397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444" autoAdjust="0"/>
  </p:normalViewPr>
  <p:slideViewPr>
    <p:cSldViewPr>
      <p:cViewPr>
        <p:scale>
          <a:sx n="93" d="100"/>
          <a:sy n="93" d="100"/>
        </p:scale>
        <p:origin x="-91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Image" r:id="rId15" imgW="13003175" imgH="1523272" progId="Photoshop.Image.7">
                  <p:embed/>
                </p:oleObj>
              </mc:Choice>
              <mc:Fallback>
                <p:oleObj name="Image" r:id="rId15" imgW="13003175" imgH="1523272" progId="Photoshop.Image.7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57192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K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5000636"/>
            <a:ext cx="807246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" name="그림 6" descr="그림으로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71546"/>
            <a:ext cx="5563346" cy="51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JDK 8 </a:t>
            </a:r>
            <a:r>
              <a:rPr lang="ko-KR" altLang="en-US" dirty="0" smtClean="0"/>
              <a:t>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928802"/>
            <a:ext cx="2143140" cy="315168"/>
          </a:xfrm>
          <a:prstGeom prst="rect">
            <a:avLst/>
          </a:prstGeom>
        </p:spPr>
      </p:pic>
      <p:pic>
        <p:nvPicPr>
          <p:cNvPr id="7" name="그림 6" descr="K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2428869"/>
            <a:ext cx="3429024" cy="3495508"/>
          </a:xfrm>
          <a:prstGeom prst="rect">
            <a:avLst/>
          </a:prstGeom>
        </p:spPr>
      </p:pic>
      <p:pic>
        <p:nvPicPr>
          <p:cNvPr id="10" name="그림 9" descr="K-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2428868"/>
            <a:ext cx="3554680" cy="271464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 bwMode="auto">
          <a:xfrm>
            <a:off x="3929058" y="3571876"/>
            <a:ext cx="714380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K-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1214421"/>
            <a:ext cx="6643734" cy="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JDK 8 </a:t>
            </a:r>
            <a:r>
              <a:rPr lang="ko-KR" altLang="en-US" dirty="0" smtClean="0"/>
              <a:t>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11" name="그림 10" descr="K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1142984"/>
            <a:ext cx="1928825" cy="265131"/>
          </a:xfrm>
          <a:prstGeom prst="rect">
            <a:avLst/>
          </a:prstGeom>
        </p:spPr>
      </p:pic>
      <p:pic>
        <p:nvPicPr>
          <p:cNvPr id="12" name="그림 11" descr="K-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785926"/>
            <a:ext cx="3726906" cy="1428760"/>
          </a:xfrm>
          <a:prstGeom prst="rect">
            <a:avLst/>
          </a:prstGeom>
        </p:spPr>
      </p:pic>
      <p:pic>
        <p:nvPicPr>
          <p:cNvPr id="16" name="그림 15" descr="K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929066"/>
            <a:ext cx="7353300" cy="2419350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 bwMode="auto">
          <a:xfrm>
            <a:off x="1857356" y="3357562"/>
            <a:ext cx="357190" cy="42862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JDK 8 </a:t>
            </a:r>
            <a:r>
              <a:rPr lang="ko-KR" altLang="en-US" dirty="0" smtClean="0"/>
              <a:t>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12" name="그림 11" descr="K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142984"/>
            <a:ext cx="1714512" cy="247801"/>
          </a:xfrm>
          <a:prstGeom prst="rect">
            <a:avLst/>
          </a:prstGeom>
        </p:spPr>
      </p:pic>
      <p:pic>
        <p:nvPicPr>
          <p:cNvPr id="13" name="그림 12" descr="K-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1928802"/>
            <a:ext cx="3714776" cy="33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JDK 8 </a:t>
            </a:r>
            <a:r>
              <a:rPr lang="ko-KR" altLang="en-US" dirty="0" smtClean="0"/>
              <a:t>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14423"/>
            <a:ext cx="1643074" cy="237476"/>
          </a:xfrm>
          <a:prstGeom prst="rect">
            <a:avLst/>
          </a:prstGeom>
        </p:spPr>
      </p:pic>
      <p:pic>
        <p:nvPicPr>
          <p:cNvPr id="7" name="그림 6" descr="K-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7358114" cy="821331"/>
          </a:xfrm>
          <a:prstGeom prst="rect">
            <a:avLst/>
          </a:prstGeom>
        </p:spPr>
      </p:pic>
      <p:pic>
        <p:nvPicPr>
          <p:cNvPr id="8" name="그림 7" descr="K-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4429132"/>
            <a:ext cx="7248525" cy="1838325"/>
          </a:xfrm>
          <a:prstGeom prst="rect">
            <a:avLst/>
          </a:prstGeom>
        </p:spPr>
      </p:pic>
      <p:pic>
        <p:nvPicPr>
          <p:cNvPr id="11" name="그림 10" descr="K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1643050"/>
            <a:ext cx="6286512" cy="11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JDK 8 </a:t>
            </a:r>
            <a:r>
              <a:rPr lang="ko-KR" altLang="en-US" dirty="0" smtClean="0"/>
              <a:t>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10" name="그림 9" descr="K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142985"/>
            <a:ext cx="3672959" cy="285752"/>
          </a:xfrm>
          <a:prstGeom prst="rect">
            <a:avLst/>
          </a:prstGeom>
        </p:spPr>
      </p:pic>
      <p:pic>
        <p:nvPicPr>
          <p:cNvPr id="12" name="그림 11" descr="K-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85992"/>
            <a:ext cx="3929090" cy="2670009"/>
          </a:xfrm>
          <a:prstGeom prst="rect">
            <a:avLst/>
          </a:prstGeom>
        </p:spPr>
      </p:pic>
      <p:pic>
        <p:nvPicPr>
          <p:cNvPr id="13" name="그림 12" descr="K-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2428868"/>
            <a:ext cx="4143404" cy="2402718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00298" y="5286388"/>
            <a:ext cx="400052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오라클 홈페이지</a:t>
            </a:r>
            <a:r>
              <a:rPr lang="en-US" altLang="ko-KR" sz="2000" b="1" dirty="0" smtClean="0"/>
              <a:t>(Api</a:t>
            </a:r>
            <a:r>
              <a:rPr lang="ko-KR" altLang="en-US" sz="2000" b="1" dirty="0" smtClean="0"/>
              <a:t>다운로드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이클립스 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357422" y="5572140"/>
            <a:ext cx="400052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이클립스 홈페이지</a:t>
            </a:r>
            <a:r>
              <a:rPr lang="en-US" altLang="ko-KR" sz="2000" b="1" dirty="0" smtClean="0"/>
              <a:t>(EE</a:t>
            </a:r>
            <a:r>
              <a:rPr lang="ko-KR" altLang="en-US" sz="2000" b="1" dirty="0" smtClean="0"/>
              <a:t>버전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11" name="그림 10" descr="K-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857364"/>
            <a:ext cx="2286016" cy="350616"/>
          </a:xfrm>
          <a:prstGeom prst="rect">
            <a:avLst/>
          </a:prstGeom>
        </p:spPr>
      </p:pic>
      <p:pic>
        <p:nvPicPr>
          <p:cNvPr id="15" name="그림 14" descr="K-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2500306"/>
            <a:ext cx="4500594" cy="2956223"/>
          </a:xfrm>
          <a:prstGeom prst="rect">
            <a:avLst/>
          </a:prstGeom>
        </p:spPr>
      </p:pic>
      <p:pic>
        <p:nvPicPr>
          <p:cNvPr id="7" name="그림 6" descr="K-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" y="1142985"/>
            <a:ext cx="7429552" cy="4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이클립스 설치 및 설정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7" name="그림 6" descr="K-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" y="1214423"/>
            <a:ext cx="2643206" cy="300198"/>
          </a:xfrm>
          <a:prstGeom prst="rect">
            <a:avLst/>
          </a:prstGeom>
        </p:spPr>
      </p:pic>
      <p:pic>
        <p:nvPicPr>
          <p:cNvPr id="8" name="그림 7" descr="K-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1500174"/>
            <a:ext cx="6643734" cy="41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1311</TotalTime>
  <Words>635</Words>
  <Application>Microsoft Office PowerPoint</Application>
  <PresentationFormat>화면 슬라이드 쇼(4:3)</PresentationFormat>
  <Paragraphs>43</Paragraphs>
  <Slides>10</Slides>
  <Notes>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최종템블릿</vt:lpstr>
      <vt:lpstr>Image</vt:lpstr>
      <vt:lpstr>PowerPoint 프레젠테이션</vt:lpstr>
      <vt:lpstr>그림으로 살펴보기</vt:lpstr>
      <vt:lpstr>1. JDK 8 설치 및 설정</vt:lpstr>
      <vt:lpstr>1. JDK 8 설치 및 설정</vt:lpstr>
      <vt:lpstr>1. JDK 8 설치 및 설정</vt:lpstr>
      <vt:lpstr>1. JDK 8 설치 및 설정</vt:lpstr>
      <vt:lpstr>1. JDK 8 설치 및 설정</vt:lpstr>
      <vt:lpstr>2. 이클립스 설치 및 설정</vt:lpstr>
      <vt:lpstr>2. 이클립스 설치 및 설정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344</cp:revision>
  <dcterms:created xsi:type="dcterms:W3CDTF">2013-12-17T00:44:17Z</dcterms:created>
  <dcterms:modified xsi:type="dcterms:W3CDTF">2016-08-04T01:13:21Z</dcterms:modified>
</cp:coreProperties>
</file>