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41" r:id="rId3"/>
    <p:sldId id="325" r:id="rId4"/>
    <p:sldId id="375" r:id="rId5"/>
    <p:sldId id="371" r:id="rId6"/>
    <p:sldId id="376" r:id="rId7"/>
    <p:sldId id="377" r:id="rId8"/>
    <p:sldId id="378" r:id="rId9"/>
    <p:sldId id="383" r:id="rId10"/>
    <p:sldId id="385" r:id="rId11"/>
    <p:sldId id="384" r:id="rId12"/>
    <p:sldId id="379" r:id="rId13"/>
    <p:sldId id="381" r:id="rId14"/>
    <p:sldId id="387" r:id="rId15"/>
    <p:sldId id="386" r:id="rId16"/>
    <p:sldId id="388" r:id="rId17"/>
    <p:sldId id="390" r:id="rId18"/>
    <p:sldId id="392" r:id="rId19"/>
    <p:sldId id="391" r:id="rId20"/>
    <p:sldId id="398" r:id="rId21"/>
    <p:sldId id="397" r:id="rId22"/>
    <p:sldId id="396" r:id="rId23"/>
    <p:sldId id="393" r:id="rId24"/>
    <p:sldId id="395" r:id="rId25"/>
    <p:sldId id="27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4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Image" r:id="rId15" imgW="13003175" imgH="1523272" progId="Photoshop.Image.7">
                  <p:embed/>
                </p:oleObj>
              </mc:Choice>
              <mc:Fallback>
                <p:oleObj name="Image" r:id="rId15" imgW="13003175" imgH="1523272" progId="Photoshop.Image.7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../source/ch03/SubTest01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../source/ch03/CompareTest01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3/IfTest01.java" TargetMode="External"/><Relationship Id="rId2" Type="http://schemas.openxmlformats.org/officeDocument/2006/relationships/hyperlink" Target="../source/ch03/IfTest02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3/IfTest03.jav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hyperlink" Target="../source/ch03/SwitchTest01.java" TargetMode="Externa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3/ForTest01.java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hyperlink" Target="../source/ch03/WhileTest01.java" TargetMode="Externa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3/BreakTest01.java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hyperlink" Target="../source/ch03/BreakTest02.java" TargetMode="Externa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../source/ch03/ContinueTest01.java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3/PassWord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source/ch03/VariableTest01.jav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3/SubTest0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hyperlink" Target="../source/ch03/OpTest01.java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K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5072074"/>
            <a:ext cx="8072462" cy="1321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연산자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57158" y="3000372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변수의 선언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source/ch03/IncreaseTest01.java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7" name="그림 6" descr="K-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285860"/>
            <a:ext cx="1495425" cy="276225"/>
          </a:xfrm>
          <a:prstGeom prst="rect">
            <a:avLst/>
          </a:prstGeom>
        </p:spPr>
      </p:pic>
      <p:pic>
        <p:nvPicPr>
          <p:cNvPr id="8" name="그림 7" descr="K-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1857364"/>
            <a:ext cx="5495925" cy="885825"/>
          </a:xfrm>
          <a:prstGeom prst="rect">
            <a:avLst/>
          </a:prstGeom>
        </p:spPr>
      </p:pic>
      <p:pic>
        <p:nvPicPr>
          <p:cNvPr id="9" name="그림 8" descr="K-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4357694"/>
            <a:ext cx="70866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연산자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5720" y="1857364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비교 연산자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source/ch03/CompareTest01.java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7" name="그림 6" descr="K-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285860"/>
            <a:ext cx="1524000" cy="361950"/>
          </a:xfrm>
          <a:prstGeom prst="rect">
            <a:avLst/>
          </a:prstGeom>
        </p:spPr>
      </p:pic>
      <p:pic>
        <p:nvPicPr>
          <p:cNvPr id="8" name="그림 7" descr="K-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357562"/>
            <a:ext cx="7067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연산자</a:t>
            </a:r>
            <a:endParaRPr lang="en-US" altLang="ko-KR" dirty="0"/>
          </a:p>
        </p:txBody>
      </p:sp>
      <p:pic>
        <p:nvPicPr>
          <p:cNvPr id="3" name="그림 2" descr="K-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7038975" cy="1876425"/>
          </a:xfrm>
          <a:prstGeom prst="rect">
            <a:avLst/>
          </a:prstGeom>
        </p:spPr>
      </p:pic>
      <p:pic>
        <p:nvPicPr>
          <p:cNvPr id="4" name="그림 3" descr="K-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571876"/>
            <a:ext cx="1638300" cy="285750"/>
          </a:xfrm>
          <a:prstGeom prst="rect">
            <a:avLst/>
          </a:prstGeom>
        </p:spPr>
      </p:pic>
      <p:pic>
        <p:nvPicPr>
          <p:cNvPr id="5" name="그림 4" descr="K-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4143380"/>
            <a:ext cx="7038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조건문</a:t>
            </a:r>
            <a:endParaRPr lang="en-US" altLang="ko-KR" dirty="0"/>
          </a:p>
        </p:txBody>
      </p:sp>
      <p:pic>
        <p:nvPicPr>
          <p:cNvPr id="3" name="그림 2" descr="K-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14422"/>
            <a:ext cx="7058025" cy="466725"/>
          </a:xfrm>
          <a:prstGeom prst="rect">
            <a:avLst/>
          </a:prstGeom>
        </p:spPr>
      </p:pic>
      <p:pic>
        <p:nvPicPr>
          <p:cNvPr id="4" name="그림 3" descr="K-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928802"/>
            <a:ext cx="1981200" cy="295275"/>
          </a:xfrm>
          <a:prstGeom prst="rect">
            <a:avLst/>
          </a:prstGeom>
        </p:spPr>
      </p:pic>
      <p:pic>
        <p:nvPicPr>
          <p:cNvPr id="6" name="그림 5" descr="K-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7077075" cy="2562225"/>
          </a:xfrm>
          <a:prstGeom prst="rect">
            <a:avLst/>
          </a:prstGeom>
        </p:spPr>
      </p:pic>
      <p:pic>
        <p:nvPicPr>
          <p:cNvPr id="8" name="그림 7" descr="K-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5143512"/>
            <a:ext cx="70580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조건문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57158" y="3417862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조건문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source/ch03/IfTest02.java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7158" y="107154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조건문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source/ch03/IfTest01.java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10" name="그림 9" descr="K-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2285992"/>
            <a:ext cx="7096125" cy="800100"/>
          </a:xfrm>
          <a:prstGeom prst="rect">
            <a:avLst/>
          </a:prstGeom>
        </p:spPr>
      </p:pic>
      <p:pic>
        <p:nvPicPr>
          <p:cNvPr id="11" name="그림 10" descr="K-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11" y="4643446"/>
            <a:ext cx="70770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조건문</a:t>
            </a:r>
            <a:endParaRPr lang="en-US" altLang="ko-KR" dirty="0"/>
          </a:p>
        </p:txBody>
      </p:sp>
      <p:pic>
        <p:nvPicPr>
          <p:cNvPr id="7" name="그림 6" descr="K-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7029450" cy="2457450"/>
          </a:xfrm>
          <a:prstGeom prst="rect">
            <a:avLst/>
          </a:prstGeom>
        </p:spPr>
      </p:pic>
      <p:pic>
        <p:nvPicPr>
          <p:cNvPr id="9" name="그림 8" descr="K-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5214950"/>
            <a:ext cx="7038975" cy="107632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28596" y="4000504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조건문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source/ch03/IfTest03.java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조건문</a:t>
            </a:r>
            <a:endParaRPr lang="en-US" altLang="ko-KR" dirty="0"/>
          </a:p>
        </p:txBody>
      </p:sp>
      <p:pic>
        <p:nvPicPr>
          <p:cNvPr id="3" name="그림 2" descr="K-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71546"/>
            <a:ext cx="1276350" cy="314325"/>
          </a:xfrm>
          <a:prstGeom prst="rect">
            <a:avLst/>
          </a:prstGeom>
        </p:spPr>
      </p:pic>
      <p:pic>
        <p:nvPicPr>
          <p:cNvPr id="4" name="그림 3" descr="K-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500174"/>
            <a:ext cx="7058025" cy="3152775"/>
          </a:xfrm>
          <a:prstGeom prst="rect">
            <a:avLst/>
          </a:prstGeom>
        </p:spPr>
      </p:pic>
      <p:pic>
        <p:nvPicPr>
          <p:cNvPr id="5" name="그림 4" descr="K-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715016"/>
            <a:ext cx="7038975" cy="86677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28596" y="464344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Switch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문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source/ch03/SwitchTest01.java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반복문</a:t>
            </a:r>
            <a:endParaRPr lang="en-US" altLang="ko-KR" dirty="0"/>
          </a:p>
        </p:txBody>
      </p:sp>
      <p:pic>
        <p:nvPicPr>
          <p:cNvPr id="7" name="그림 6" descr="K-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785926"/>
            <a:ext cx="2209800" cy="266700"/>
          </a:xfrm>
          <a:prstGeom prst="rect">
            <a:avLst/>
          </a:prstGeom>
        </p:spPr>
      </p:pic>
      <p:pic>
        <p:nvPicPr>
          <p:cNvPr id="8" name="그림 7" descr="K-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00306"/>
            <a:ext cx="7038975" cy="1743075"/>
          </a:xfrm>
          <a:prstGeom prst="rect">
            <a:avLst/>
          </a:prstGeom>
        </p:spPr>
      </p:pic>
      <p:pic>
        <p:nvPicPr>
          <p:cNvPr id="9" name="그림 8" descr="K-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500570"/>
            <a:ext cx="7029450" cy="1476375"/>
          </a:xfrm>
          <a:prstGeom prst="rect">
            <a:avLst/>
          </a:prstGeom>
        </p:spPr>
      </p:pic>
      <p:pic>
        <p:nvPicPr>
          <p:cNvPr id="6" name="그림 5" descr="K-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1071546"/>
            <a:ext cx="7000923" cy="4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반복문</a:t>
            </a:r>
            <a:endParaRPr lang="en-US" altLang="ko-KR" dirty="0"/>
          </a:p>
        </p:txBody>
      </p:sp>
      <p:pic>
        <p:nvPicPr>
          <p:cNvPr id="3" name="그림 2" descr="K-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857496"/>
            <a:ext cx="7019925" cy="1647825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00034" y="142873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For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문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source/ch03/ForTest01.java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반복문</a:t>
            </a:r>
            <a:endParaRPr lang="en-US" altLang="ko-KR" dirty="0"/>
          </a:p>
        </p:txBody>
      </p:sp>
      <p:pic>
        <p:nvPicPr>
          <p:cNvPr id="3" name="그림 2" descr="K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0"/>
            <a:ext cx="1114425" cy="266700"/>
          </a:xfrm>
          <a:prstGeom prst="rect">
            <a:avLst/>
          </a:prstGeom>
        </p:spPr>
      </p:pic>
      <p:pic>
        <p:nvPicPr>
          <p:cNvPr id="4" name="그림 3" descr="K-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7038975" cy="1057275"/>
          </a:xfrm>
          <a:prstGeom prst="rect">
            <a:avLst/>
          </a:prstGeom>
        </p:spPr>
      </p:pic>
      <p:pic>
        <p:nvPicPr>
          <p:cNvPr id="5" name="그림 4" descr="K-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214818"/>
            <a:ext cx="7019925" cy="206692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71472" y="3000372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While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문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source/ch03/WhileTest01.java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 descr="K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142984"/>
            <a:ext cx="5953963" cy="50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반복문</a:t>
            </a:r>
            <a:endParaRPr lang="en-US" altLang="ko-KR" dirty="0"/>
          </a:p>
        </p:txBody>
      </p:sp>
      <p:pic>
        <p:nvPicPr>
          <p:cNvPr id="3" name="그림 2" descr="K-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1" y="2786058"/>
            <a:ext cx="5643601" cy="1661685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00034" y="1643050"/>
            <a:ext cx="8229600" cy="14259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reak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문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source/ch03/BreakTest01.java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6" name="그림 5" descr="K-6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214422"/>
            <a:ext cx="2409825" cy="25717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42910" y="4429132"/>
            <a:ext cx="8229600" cy="20373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reak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문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source/ch03/BreakTest02.java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8" name="그림 7" descr="K-5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10" y="5429264"/>
            <a:ext cx="5786478" cy="10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반복문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1643050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ontinue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문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source/ch03/ContinueTest01.java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5" name="그림 4" descr="K-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928934"/>
            <a:ext cx="7019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주석</a:t>
            </a:r>
            <a:endParaRPr lang="en-US" altLang="ko-KR" dirty="0"/>
          </a:p>
        </p:txBody>
      </p:sp>
      <p:pic>
        <p:nvPicPr>
          <p:cNvPr id="3" name="그림 2" descr="K-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428736"/>
            <a:ext cx="7029450" cy="476250"/>
          </a:xfrm>
          <a:prstGeom prst="rect">
            <a:avLst/>
          </a:prstGeom>
        </p:spPr>
      </p:pic>
      <p:pic>
        <p:nvPicPr>
          <p:cNvPr id="4" name="그림 3" descr="K-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7115175" cy="1409700"/>
          </a:xfrm>
          <a:prstGeom prst="rect">
            <a:avLst/>
          </a:prstGeom>
        </p:spPr>
      </p:pic>
      <p:pic>
        <p:nvPicPr>
          <p:cNvPr id="5" name="그림 4" descr="K-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929066"/>
            <a:ext cx="6076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주석</a:t>
            </a:r>
            <a:endParaRPr lang="en-US" altLang="ko-KR" dirty="0"/>
          </a:p>
        </p:txBody>
      </p:sp>
      <p:pic>
        <p:nvPicPr>
          <p:cNvPr id="3" name="그림 2" descr="K-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85860"/>
            <a:ext cx="7067550" cy="2124075"/>
          </a:xfrm>
          <a:prstGeom prst="rect">
            <a:avLst/>
          </a:prstGeom>
        </p:spPr>
      </p:pic>
      <p:pic>
        <p:nvPicPr>
          <p:cNvPr id="4" name="그림 3" descr="K-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714752"/>
            <a:ext cx="7000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반복문으로 비밀번호 해킹하기</a:t>
            </a:r>
            <a:endParaRPr lang="en-US" altLang="ko-KR" dirty="0"/>
          </a:p>
        </p:txBody>
      </p:sp>
      <p:pic>
        <p:nvPicPr>
          <p:cNvPr id="3" name="그림 2" descr="K-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14422"/>
            <a:ext cx="7105650" cy="447675"/>
          </a:xfrm>
          <a:prstGeom prst="rect">
            <a:avLst/>
          </a:prstGeom>
        </p:spPr>
      </p:pic>
      <p:pic>
        <p:nvPicPr>
          <p:cNvPr id="4" name="그림 3" descr="K-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357562"/>
            <a:ext cx="7048500" cy="84772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00034" y="2000240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tx1"/>
                </a:solidFill>
                <a:latin typeface="Arial" charset="0"/>
              </a:rPr>
              <a:t>반복문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source/ch03/Password.java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자바의 자료형</a:t>
            </a:r>
            <a:endParaRPr lang="en-US" altLang="ko-KR" dirty="0"/>
          </a:p>
        </p:txBody>
      </p:sp>
      <p:pic>
        <p:nvPicPr>
          <p:cNvPr id="7" name="그림 6" descr="K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142984"/>
            <a:ext cx="7115175" cy="495300"/>
          </a:xfrm>
          <a:prstGeom prst="rect">
            <a:avLst/>
          </a:prstGeom>
        </p:spPr>
      </p:pic>
      <p:pic>
        <p:nvPicPr>
          <p:cNvPr id="8" name="그림 7" descr="K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752475" cy="285750"/>
          </a:xfrm>
          <a:prstGeom prst="rect">
            <a:avLst/>
          </a:prstGeom>
        </p:spPr>
      </p:pic>
      <p:pic>
        <p:nvPicPr>
          <p:cNvPr id="9" name="그림 8" descr="K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285992"/>
            <a:ext cx="7172325" cy="685800"/>
          </a:xfrm>
          <a:prstGeom prst="rect">
            <a:avLst/>
          </a:prstGeom>
        </p:spPr>
      </p:pic>
      <p:pic>
        <p:nvPicPr>
          <p:cNvPr id="11" name="그림 10" descr="K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480" y="3357562"/>
            <a:ext cx="4514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자바의 자료형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85720" y="1142984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변수의 선언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source/ch03/VariableTest01.java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8" name="그림 7" descr="K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184004"/>
            <a:ext cx="7934102" cy="13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자바의 자료형</a:t>
            </a:r>
            <a:endParaRPr lang="en-US" altLang="ko-KR" dirty="0"/>
          </a:p>
        </p:txBody>
      </p:sp>
      <p:pic>
        <p:nvPicPr>
          <p:cNvPr id="7" name="그림 6" descr="K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14422"/>
            <a:ext cx="7086600" cy="3695700"/>
          </a:xfrm>
          <a:prstGeom prst="rect">
            <a:avLst/>
          </a:prstGeom>
        </p:spPr>
      </p:pic>
      <p:pic>
        <p:nvPicPr>
          <p:cNvPr id="8" name="그림 7" descr="K-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5072074"/>
            <a:ext cx="7058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자바의 자료형</a:t>
            </a:r>
            <a:endParaRPr lang="en-US" altLang="ko-KR" dirty="0"/>
          </a:p>
        </p:txBody>
      </p:sp>
      <p:pic>
        <p:nvPicPr>
          <p:cNvPr id="4" name="그림 3" descr="K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1466850" cy="314325"/>
          </a:xfrm>
          <a:prstGeom prst="rect">
            <a:avLst/>
          </a:prstGeom>
        </p:spPr>
      </p:pic>
      <p:pic>
        <p:nvPicPr>
          <p:cNvPr id="5" name="그림 4" descr="K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7067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연산자</a:t>
            </a:r>
            <a:endParaRPr lang="en-US" altLang="ko-KR" dirty="0"/>
          </a:p>
        </p:txBody>
      </p:sp>
      <p:pic>
        <p:nvPicPr>
          <p:cNvPr id="3" name="그림 2" descr="K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7019925" cy="457200"/>
          </a:xfrm>
          <a:prstGeom prst="rect">
            <a:avLst/>
          </a:prstGeom>
        </p:spPr>
      </p:pic>
      <p:pic>
        <p:nvPicPr>
          <p:cNvPr id="4" name="그림 3" descr="K-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71678"/>
            <a:ext cx="7115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연산자</a:t>
            </a:r>
            <a:endParaRPr lang="en-US" altLang="ko-KR" dirty="0"/>
          </a:p>
        </p:txBody>
      </p:sp>
      <p:pic>
        <p:nvPicPr>
          <p:cNvPr id="4" name="그림 3" descr="K-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1524000" cy="342900"/>
          </a:xfrm>
          <a:prstGeom prst="rect">
            <a:avLst/>
          </a:prstGeom>
        </p:spPr>
      </p:pic>
      <p:pic>
        <p:nvPicPr>
          <p:cNvPr id="5" name="그림 4" descr="K-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4357694"/>
            <a:ext cx="7048500" cy="11811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85720" y="1714488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대입 연산자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source/ch03/SubTest01.java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연산자</a:t>
            </a:r>
            <a:endParaRPr lang="en-US" altLang="ko-KR" dirty="0"/>
          </a:p>
        </p:txBody>
      </p:sp>
      <p:pic>
        <p:nvPicPr>
          <p:cNvPr id="7" name="그림 6" descr="K-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1400175" cy="314325"/>
          </a:xfrm>
          <a:prstGeom prst="rect">
            <a:avLst/>
          </a:prstGeom>
        </p:spPr>
      </p:pic>
      <p:pic>
        <p:nvPicPr>
          <p:cNvPr id="8" name="그림 7" descr="K-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785926"/>
            <a:ext cx="6991350" cy="1485900"/>
          </a:xfrm>
          <a:prstGeom prst="rect">
            <a:avLst/>
          </a:prstGeom>
        </p:spPr>
      </p:pic>
      <p:pic>
        <p:nvPicPr>
          <p:cNvPr id="9" name="그림 8" descr="K-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4643446"/>
            <a:ext cx="7048500" cy="172402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85720" y="3489300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산술 연산자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source/ch03/OpTest01.java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1483</TotalTime>
  <Words>168</Words>
  <Application>Microsoft Office PowerPoint</Application>
  <PresentationFormat>화면 슬라이드 쇼(4:3)</PresentationFormat>
  <Paragraphs>58</Paragraphs>
  <Slides>25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최종템블릿</vt:lpstr>
      <vt:lpstr>Image</vt:lpstr>
      <vt:lpstr>PowerPoint 프레젠테이션</vt:lpstr>
      <vt:lpstr>그림으로 살펴보기</vt:lpstr>
      <vt:lpstr>1. 자바의 자료형</vt:lpstr>
      <vt:lpstr>1. 자바의 자료형</vt:lpstr>
      <vt:lpstr>1. 자바의 자료형</vt:lpstr>
      <vt:lpstr>1. 자바의 자료형</vt:lpstr>
      <vt:lpstr>2. 연산자</vt:lpstr>
      <vt:lpstr>2. 연산자</vt:lpstr>
      <vt:lpstr>2. 연산자</vt:lpstr>
      <vt:lpstr>2. 연산자</vt:lpstr>
      <vt:lpstr>2. 연산자</vt:lpstr>
      <vt:lpstr>2. 연산자</vt:lpstr>
      <vt:lpstr>3. 조건문</vt:lpstr>
      <vt:lpstr>3. 조건문</vt:lpstr>
      <vt:lpstr>3. 조건문</vt:lpstr>
      <vt:lpstr>3. 조건문</vt:lpstr>
      <vt:lpstr>4. 반복문</vt:lpstr>
      <vt:lpstr>4. 반복문</vt:lpstr>
      <vt:lpstr>4. 반복문</vt:lpstr>
      <vt:lpstr>4. 반복문</vt:lpstr>
      <vt:lpstr>4. 반복문</vt:lpstr>
      <vt:lpstr>5. 주석</vt:lpstr>
      <vt:lpstr>5. 주석</vt:lpstr>
      <vt:lpstr>6. 반복문으로 비밀번호 해킹하기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401</cp:revision>
  <dcterms:created xsi:type="dcterms:W3CDTF">2013-12-17T00:44:17Z</dcterms:created>
  <dcterms:modified xsi:type="dcterms:W3CDTF">2016-08-04T01:20:31Z</dcterms:modified>
</cp:coreProperties>
</file>