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1" r:id="rId3"/>
    <p:sldId id="325" r:id="rId4"/>
    <p:sldId id="430" r:id="rId5"/>
    <p:sldId id="431" r:id="rId6"/>
    <p:sldId id="432" r:id="rId7"/>
    <p:sldId id="433" r:id="rId8"/>
    <p:sldId id="434" r:id="rId9"/>
    <p:sldId id="435" r:id="rId10"/>
    <p:sldId id="27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66" d="100"/>
          <a:sy n="66" d="100"/>
        </p:scale>
        <p:origin x="-1692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Image" r:id="rId15" imgW="13003175" imgH="1523272" progId="Photoshop.Image.7">
                  <p:embed/>
                </p:oleObj>
              </mc:Choice>
              <mc:Fallback>
                <p:oleObj name="Image" r:id="rId15" imgW="13003175" imgH="1523272" progId="Photoshop.Image.7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../source/ch06/StaticTest02.java" TargetMode="External"/><Relationship Id="rId5" Type="http://schemas.openxmlformats.org/officeDocument/2006/relationships/hyperlink" Target="../source/ch06/StaticTest01.java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ch06/StaticMethod01.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hyperlink" Target="../source/ch06/FinalTest01.jav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FinalTest02.java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hyperlink" Target="../source/ch06/FinalTest03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hyperlink" Target="../source/ch06/FinalTest05.java" TargetMode="External"/><Relationship Id="rId4" Type="http://schemas.openxmlformats.org/officeDocument/2006/relationships/hyperlink" Target="../source/ch06/FinalTest04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75303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K-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40" y="5000636"/>
            <a:ext cx="8291760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그림 5" descr="K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40" y="1142983"/>
            <a:ext cx="5550804" cy="51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Static</a:t>
            </a:r>
            <a:endParaRPr lang="en-US" altLang="ko-KR" dirty="0"/>
          </a:p>
        </p:txBody>
      </p:sp>
      <p:pic>
        <p:nvPicPr>
          <p:cNvPr id="9" name="그림 8" descr="K-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14422"/>
            <a:ext cx="7096125" cy="47625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47056" y="2357430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Static</a:t>
            </a:r>
            <a:r>
              <a:rPr lang="ko-KR" altLang="en-US" sz="2400" kern="0" dirty="0" smtClean="0"/>
              <a:t>의 특징</a:t>
            </a:r>
            <a:endParaRPr lang="en-US" altLang="ko-KR" sz="2400" kern="0" dirty="0" smtClean="0"/>
          </a:p>
          <a:p>
            <a:pPr marL="0" indent="0">
              <a:buNone/>
            </a:pPr>
            <a:endParaRPr lang="en-US" altLang="ko-KR" sz="2400" kern="0" dirty="0" smtClean="0"/>
          </a:p>
          <a:p>
            <a:pPr lvl="1"/>
            <a:r>
              <a:rPr lang="en-US" altLang="ko-KR" sz="2000" kern="0" dirty="0" smtClean="0"/>
              <a:t>Static</a:t>
            </a:r>
            <a:r>
              <a:rPr lang="ko-KR" altLang="en-US" sz="2000" kern="0" dirty="0" smtClean="0"/>
              <a:t>변수는 인스턴스</a:t>
            </a:r>
            <a:r>
              <a:rPr lang="en-US" altLang="ko-KR" sz="2000" kern="0" dirty="0" smtClean="0"/>
              <a:t>(</a:t>
            </a:r>
            <a:r>
              <a:rPr lang="ko-KR" altLang="en-US" sz="2000" kern="0" dirty="0" smtClean="0"/>
              <a:t>객체</a:t>
            </a:r>
            <a:r>
              <a:rPr lang="en-US" altLang="ko-KR" sz="2000" kern="0" dirty="0" smtClean="0"/>
              <a:t>)</a:t>
            </a:r>
            <a:r>
              <a:rPr lang="ko-KR" altLang="en-US" sz="2000" kern="0" dirty="0" smtClean="0"/>
              <a:t>가 아닙니다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몇 개의 객체를 생성하더라도 클래스 단위당 한번만 </a:t>
            </a:r>
            <a:endParaRPr lang="en-US" altLang="ko-KR" sz="2000" kern="0" dirty="0" smtClean="0"/>
          </a:p>
          <a:p>
            <a:pPr lvl="1">
              <a:buNone/>
            </a:pPr>
            <a:r>
              <a:rPr lang="en-US" altLang="ko-KR" sz="2000" kern="0" dirty="0" smtClean="0"/>
              <a:t>    </a:t>
            </a:r>
            <a:r>
              <a:rPr lang="ko-KR" altLang="en-US" sz="2000" kern="0" dirty="0" smtClean="0"/>
              <a:t>메모리를 할당합니다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정적변수입니다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실행시 가장 먼저 메모리에 올라오게 됩니다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클래스간의 공유하는 변수입니다</a:t>
            </a:r>
            <a:r>
              <a:rPr lang="en-US" altLang="ko-KR" sz="2000" kern="0" dirty="0" smtClean="0"/>
              <a:t>.</a:t>
            </a:r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12" name="그림 11" descr="K-0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928802"/>
            <a:ext cx="14859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Static</a:t>
            </a:r>
            <a:endParaRPr lang="en-US" altLang="ko-KR" dirty="0"/>
          </a:p>
        </p:txBody>
      </p:sp>
      <p:pic>
        <p:nvPicPr>
          <p:cNvPr id="5" name="그림 4" descr="K-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14422"/>
            <a:ext cx="2133600" cy="304800"/>
          </a:xfrm>
          <a:prstGeom prst="rect">
            <a:avLst/>
          </a:prstGeom>
        </p:spPr>
      </p:pic>
      <p:pic>
        <p:nvPicPr>
          <p:cNvPr id="6" name="그림 5" descr="K-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928934"/>
            <a:ext cx="7067550" cy="1066800"/>
          </a:xfrm>
          <a:prstGeom prst="rect">
            <a:avLst/>
          </a:prstGeom>
        </p:spPr>
      </p:pic>
      <p:pic>
        <p:nvPicPr>
          <p:cNvPr id="7" name="그림 6" descr="K-00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5357826"/>
            <a:ext cx="7048500" cy="80010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500034" y="1714488"/>
            <a:ext cx="8229600" cy="11384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static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source/ch06/StaticTest01.java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71472" y="4143380"/>
            <a:ext cx="8229600" cy="121444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tatic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6" action="ppaction://hlinkfile"/>
              </a:rPr>
              <a:t>source/ch06/StaticTest02.java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Static</a:t>
            </a:r>
            <a:endParaRPr lang="en-US" altLang="ko-KR" dirty="0"/>
          </a:p>
        </p:txBody>
      </p:sp>
      <p:pic>
        <p:nvPicPr>
          <p:cNvPr id="3" name="그림 2" descr="K-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2324100" cy="285750"/>
          </a:xfrm>
          <a:prstGeom prst="rect">
            <a:avLst/>
          </a:prstGeom>
        </p:spPr>
      </p:pic>
      <p:pic>
        <p:nvPicPr>
          <p:cNvPr id="4" name="그림 3" descr="K-0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48"/>
            <a:ext cx="7029450" cy="78105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71472" y="1857364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static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source/ch06/StaticMethod01.java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Final</a:t>
            </a:r>
            <a:endParaRPr lang="en-US" altLang="ko-KR" dirty="0"/>
          </a:p>
        </p:txBody>
      </p:sp>
      <p:pic>
        <p:nvPicPr>
          <p:cNvPr id="3" name="그림 2" descr="K-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214422"/>
            <a:ext cx="7038975" cy="495300"/>
          </a:xfrm>
          <a:prstGeom prst="rect">
            <a:avLst/>
          </a:prstGeom>
        </p:spPr>
      </p:pic>
      <p:pic>
        <p:nvPicPr>
          <p:cNvPr id="4" name="그림 3" descr="K-0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000240"/>
            <a:ext cx="1276350" cy="295275"/>
          </a:xfrm>
          <a:prstGeom prst="rect">
            <a:avLst/>
          </a:prstGeom>
        </p:spPr>
      </p:pic>
      <p:pic>
        <p:nvPicPr>
          <p:cNvPr id="5" name="그림 4" descr="K-0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571744"/>
            <a:ext cx="7029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Final</a:t>
            </a:r>
            <a:endParaRPr lang="en-US" altLang="ko-KR" dirty="0"/>
          </a:p>
        </p:txBody>
      </p:sp>
      <p:pic>
        <p:nvPicPr>
          <p:cNvPr id="3" name="그림 2" descr="K-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276600"/>
            <a:ext cx="4229100" cy="304800"/>
          </a:xfrm>
          <a:prstGeom prst="rect">
            <a:avLst/>
          </a:prstGeom>
        </p:spPr>
      </p:pic>
      <p:pic>
        <p:nvPicPr>
          <p:cNvPr id="4" name="그림 3" descr="K-0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928934"/>
            <a:ext cx="7058025" cy="7620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28596" y="1714488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final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source/ch06/FinalTest01.java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8" name="그림 7" descr="K-0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1214422"/>
            <a:ext cx="42195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Final</a:t>
            </a:r>
            <a:endParaRPr lang="en-US" altLang="ko-KR" dirty="0"/>
          </a:p>
        </p:txBody>
      </p:sp>
      <p:pic>
        <p:nvPicPr>
          <p:cNvPr id="4" name="그림 3" descr="K-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071810"/>
            <a:ext cx="5929354" cy="343067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85804" y="1500174"/>
            <a:ext cx="8229600" cy="15716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final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source/ch06/FinalTest02.java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source/ch06/FinalTest03.java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6" name="그림 5" descr="K-01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1142984"/>
            <a:ext cx="2209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Final</a:t>
            </a:r>
            <a:endParaRPr lang="en-US" altLang="ko-KR" dirty="0"/>
          </a:p>
        </p:txBody>
      </p:sp>
      <p:pic>
        <p:nvPicPr>
          <p:cNvPr id="3" name="그림 2" descr="K-0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14422"/>
            <a:ext cx="2333625" cy="257175"/>
          </a:xfrm>
          <a:prstGeom prst="rect">
            <a:avLst/>
          </a:prstGeom>
        </p:spPr>
      </p:pic>
      <p:pic>
        <p:nvPicPr>
          <p:cNvPr id="4" name="그림 3" descr="K-0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286124"/>
            <a:ext cx="7048500" cy="102870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00034" y="1643050"/>
            <a:ext cx="8229600" cy="128189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final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source/ch06/FinalTest04.java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source/ch06/FinalTest05.java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1599</TotalTime>
  <Words>103</Words>
  <Application>Microsoft Office PowerPoint</Application>
  <PresentationFormat>화면 슬라이드 쇼(4:3)</PresentationFormat>
  <Paragraphs>35</Paragraphs>
  <Slides>10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최종템블릿</vt:lpstr>
      <vt:lpstr>Image</vt:lpstr>
      <vt:lpstr>PowerPoint 프레젠테이션</vt:lpstr>
      <vt:lpstr>그림으로 살펴보기</vt:lpstr>
      <vt:lpstr>1. Static</vt:lpstr>
      <vt:lpstr>1. Static</vt:lpstr>
      <vt:lpstr>1. Static</vt:lpstr>
      <vt:lpstr>2. Final</vt:lpstr>
      <vt:lpstr>2. Final</vt:lpstr>
      <vt:lpstr>2. Final</vt:lpstr>
      <vt:lpstr>2. Final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512</cp:revision>
  <dcterms:created xsi:type="dcterms:W3CDTF">2013-12-17T00:44:17Z</dcterms:created>
  <dcterms:modified xsi:type="dcterms:W3CDTF">2016-08-04T01:32:00Z</dcterms:modified>
</cp:coreProperties>
</file>