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1" r:id="rId3"/>
    <p:sldId id="325" r:id="rId4"/>
    <p:sldId id="363" r:id="rId5"/>
    <p:sldId id="326" r:id="rId6"/>
    <p:sldId id="343" r:id="rId7"/>
    <p:sldId id="361" r:id="rId8"/>
    <p:sldId id="362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1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source/ch07/PolymorphismEx01.jav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source/ch07/CastingEx01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source/ch07/PolymorphismEx0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23781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24972"/>
            <a:ext cx="8208912" cy="131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9" y="1051936"/>
            <a:ext cx="7819405" cy="52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7931257" cy="5780407"/>
          </a:xfrm>
          <a:prstGeom prst="rect">
            <a:avLst/>
          </a:prstGeom>
        </p:spPr>
      </p:pic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다형성이란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990600"/>
            <a:ext cx="8229600" cy="5248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다형성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source/ch07/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PolymorphismEx01.java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8432"/>
            <a:ext cx="8268791" cy="33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업 캐스팅과 다운 캐스팅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6603353" cy="4650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97618"/>
            <a:ext cx="7901136" cy="7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업 캐스팅과 다운 캐스팅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업 캐스팅과 다운 캐스팅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source/ch07/CastingEx01.java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7200800" cy="1216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매개 변수에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이용하기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4" y="986027"/>
            <a:ext cx="8807524" cy="1923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" y="2858235"/>
            <a:ext cx="8807524" cy="9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매개변수에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매개변수에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다형성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이용하기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source/ch07/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PolymorphismEx02.java</a:t>
            </a:r>
          </a:p>
          <a:p>
            <a:pPr marL="457200" lvl="1" indent="0"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6946801" cy="30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1235</TotalTime>
  <Words>66</Words>
  <Application>Microsoft Office PowerPoint</Application>
  <PresentationFormat>화면 슬라이드 쇼(4:3)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최종템블릿</vt:lpstr>
      <vt:lpstr>Image</vt:lpstr>
      <vt:lpstr>PowerPoint 프레젠테이션</vt:lpstr>
      <vt:lpstr>그림으로 살펴보기</vt:lpstr>
      <vt:lpstr>1. 다형성이란?</vt:lpstr>
      <vt:lpstr>1. 다형성 예제</vt:lpstr>
      <vt:lpstr>2. 업 캐스팅과 다운 캐스팅</vt:lpstr>
      <vt:lpstr>2. 업 캐스팅과 다운 캐스팅 예제</vt:lpstr>
      <vt:lpstr> 3. 매개 변수에 다형성 이용하기</vt:lpstr>
      <vt:lpstr>3. 매개변수에 다형성 이용하기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287</cp:revision>
  <dcterms:created xsi:type="dcterms:W3CDTF">2013-12-17T00:44:17Z</dcterms:created>
  <dcterms:modified xsi:type="dcterms:W3CDTF">2015-10-04T03:57:04Z</dcterms:modified>
</cp:coreProperties>
</file>