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1" r:id="rId3"/>
    <p:sldId id="325" r:id="rId4"/>
    <p:sldId id="326" r:id="rId5"/>
    <p:sldId id="343" r:id="rId6"/>
    <p:sldId id="361" r:id="rId7"/>
    <p:sldId id="362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9/InnerTest02.java" TargetMode="External"/><Relationship Id="rId2" Type="http://schemas.openxmlformats.org/officeDocument/2006/relationships/hyperlink" Target="../source/ch09/InnerTest01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9/AnonymousTest02.java" TargetMode="External"/><Relationship Id="rId2" Type="http://schemas.openxmlformats.org/officeDocument/2006/relationships/hyperlink" Target="../source/ch09/AnonymousTest01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31287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5" y="4902671"/>
            <a:ext cx="8010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827584" y="1340768"/>
            <a:ext cx="7128792" cy="4576508"/>
            <a:chOff x="827584" y="1340768"/>
            <a:chExt cx="7128792" cy="45765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340768"/>
              <a:ext cx="7128792" cy="4576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009" y="1542502"/>
              <a:ext cx="859333" cy="29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내부클래스의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68769" y="1424582"/>
            <a:ext cx="8087379" cy="4511618"/>
            <a:chOff x="533634" y="1645091"/>
            <a:chExt cx="7419614" cy="4002786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4008492" y="1645091"/>
              <a:ext cx="1801969" cy="17108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4294666" y="4143089"/>
              <a:ext cx="1608662" cy="150478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427037" y="2576564"/>
              <a:ext cx="1526211" cy="147261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4257245" y="2370605"/>
              <a:ext cx="1357699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ko-KR" altLang="en-US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멤버 내부클래스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743498" y="4924205"/>
              <a:ext cx="8562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session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4461881" y="4769327"/>
              <a:ext cx="1357699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ko-KR" altLang="en-US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로컬 내부클래스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46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내부클래스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840682" cy="300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내부클래스의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4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6545311" y="3189979"/>
              <a:ext cx="1357699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ko-KR" altLang="en-US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정적 내부클래스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1045703" y="3068960"/>
            <a:ext cx="2014129" cy="1944216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white">
          <a:xfrm>
            <a:off x="1500552" y="3867591"/>
            <a:ext cx="1127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ko-KR" altLang="en-US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익명 클래스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멤버 </a:t>
            </a:r>
            <a:r>
              <a:rPr lang="ko-KR" altLang="en-US" dirty="0" smtClean="0"/>
              <a:t>내부 클래스의 형식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908720"/>
            <a:ext cx="79208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가장 </a:t>
            </a:r>
            <a:r>
              <a:rPr lang="ko-KR" altLang="en-US" sz="2000" b="1" dirty="0"/>
              <a:t>일반적으로 사용을 많이 하는 멤버 내부 클래스의 </a:t>
            </a:r>
            <a:r>
              <a:rPr lang="ko-KR" altLang="en-US" sz="2000" b="1" dirty="0" smtClean="0"/>
              <a:t>형식</a:t>
            </a:r>
            <a:endParaRPr lang="ko-KR" altLang="en-US" sz="2000" b="1" dirty="0"/>
          </a:p>
        </p:txBody>
      </p:sp>
      <p:pic>
        <p:nvPicPr>
          <p:cNvPr id="2054" name="Picture 6" descr="C:\Users\ss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6" y="1774849"/>
            <a:ext cx="72898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내부클래스의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내부클래스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(Inner Class)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source/ch09/InnerTest01.java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내부클래스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(Inner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Class)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source/ch09/InnerTest02.java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295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0" y="4952578"/>
            <a:ext cx="7467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4.</a:t>
            </a:r>
            <a:r>
              <a:rPr lang="ko-KR" altLang="en-US" dirty="0" smtClean="0"/>
              <a:t>클래스의 </a:t>
            </a:r>
            <a:r>
              <a:rPr lang="ko-KR" altLang="en-US" dirty="0" smtClean="0"/>
              <a:t>형식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908720"/>
            <a:ext cx="79208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b="1" dirty="0" smtClean="0"/>
              <a:t>AWT </a:t>
            </a:r>
            <a:r>
              <a:rPr lang="ko-KR" altLang="en-US" sz="2000" b="1" dirty="0" smtClean="0"/>
              <a:t>이벤트에서 사용을 많이 하는 익명 </a:t>
            </a:r>
            <a:r>
              <a:rPr lang="ko-KR" altLang="en-US" sz="2000" b="1" dirty="0"/>
              <a:t>클래스의 </a:t>
            </a:r>
            <a:r>
              <a:rPr lang="ko-KR" altLang="en-US" sz="2000" b="1" dirty="0" smtClean="0"/>
              <a:t>형식</a:t>
            </a:r>
            <a:endParaRPr lang="ko-KR" altLang="en-US" sz="20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480720" cy="374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8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익명 </a:t>
            </a:r>
            <a:r>
              <a:rPr lang="ko-KR" altLang="en-US" dirty="0" smtClean="0"/>
              <a:t>클래스의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익명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(Anonymous)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source/ch09/AnonymousTest01.java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익명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(Anonymous)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클래스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예제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source/ch09/AnonymousTest02.java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2060848"/>
            <a:ext cx="747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6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3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1165</TotalTime>
  <Words>110</Words>
  <Application>Microsoft Office PowerPoint</Application>
  <PresentationFormat>화면 슬라이드 쇼(4:3)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최종템블릿</vt:lpstr>
      <vt:lpstr>Image</vt:lpstr>
      <vt:lpstr>PowerPoint 프레젠테이션</vt:lpstr>
      <vt:lpstr>그림으로 살펴보기</vt:lpstr>
      <vt:lpstr>1.내부클래스의 종류</vt:lpstr>
      <vt:lpstr>2.멤버 내부 클래스의 형식</vt:lpstr>
      <vt:lpstr>3.내부클래스의 예제</vt:lpstr>
      <vt:lpstr> 4.클래스의 형식</vt:lpstr>
      <vt:lpstr>5.익명 클래스의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257</cp:revision>
  <dcterms:created xsi:type="dcterms:W3CDTF">2013-12-17T00:44:17Z</dcterms:created>
  <dcterms:modified xsi:type="dcterms:W3CDTF">2016-08-04T01:35:24Z</dcterms:modified>
</cp:coreProperties>
</file>