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1" r:id="rId3"/>
    <p:sldId id="325" r:id="rId4"/>
    <p:sldId id="326" r:id="rId5"/>
    <p:sldId id="363" r:id="rId6"/>
    <p:sldId id="364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0/ExceptionTest01.jav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source/ch10/ExceptionTest0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013176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8" y="4869160"/>
            <a:ext cx="8278316" cy="126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3149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1.</a:t>
            </a:r>
            <a:r>
              <a:rPr lang="ko-KR" altLang="en-US" dirty="0" smtClean="0">
                <a:ea typeface="굴림" charset="-127"/>
              </a:rPr>
              <a:t>예외처리란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536" y="980728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예외</a:t>
            </a:r>
            <a:r>
              <a:rPr lang="en-US" altLang="ko-KR" sz="2400" kern="0" dirty="0" smtClean="0"/>
              <a:t>(Exception)</a:t>
            </a:r>
            <a:r>
              <a:rPr lang="ko-KR" altLang="en-US" sz="2400" kern="0" dirty="0" smtClean="0"/>
              <a:t>상황이란 프로그램 실행 시 예상하지 못한 상황이 발생 되었을때 일어나는 것</a:t>
            </a:r>
            <a:endParaRPr lang="en-US" altLang="ko-KR" sz="2400" kern="0" dirty="0" smtClean="0"/>
          </a:p>
          <a:p>
            <a:pPr marL="0" indent="0">
              <a:buNone/>
            </a:pPr>
            <a:endParaRPr lang="en-US" altLang="ko-KR" sz="2400" kern="0" dirty="0" smtClean="0"/>
          </a:p>
          <a:p>
            <a:pPr lvl="1"/>
            <a:r>
              <a:rPr lang="ko-KR" altLang="en-US" sz="2000" kern="0" dirty="0" smtClean="0"/>
              <a:t>숫자를 입력해야 하는 곳에 문자를 입력하는 상황</a:t>
            </a:r>
            <a:endParaRPr lang="ko-KR" altLang="en-US" sz="2000" kern="0" dirty="0"/>
          </a:p>
          <a:p>
            <a:pPr lvl="1"/>
            <a:r>
              <a:rPr lang="ko-KR" altLang="en-US" sz="2000" kern="0" dirty="0" smtClean="0"/>
              <a:t>배열의 범위를 벗어난 값을 사용할 때 상황</a:t>
            </a:r>
            <a:endParaRPr lang="en-US" altLang="ko-KR" sz="2000" kern="0" dirty="0" smtClean="0"/>
          </a:p>
          <a:p>
            <a:pPr lvl="1"/>
            <a:r>
              <a:rPr lang="ko-KR" altLang="en-US" sz="2000" kern="0" dirty="0" smtClean="0"/>
              <a:t>파일을 읽고 쓸때 파일이 손상이 되었을때의 상황 </a:t>
            </a:r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395536" y="3789710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예외</a:t>
            </a:r>
            <a:r>
              <a:rPr lang="en-US" altLang="ko-KR" sz="2400" kern="0" dirty="0" smtClean="0"/>
              <a:t>(Exception)</a:t>
            </a:r>
            <a:r>
              <a:rPr lang="ko-KR" altLang="en-US" sz="2400" kern="0" dirty="0" smtClean="0"/>
              <a:t>처리는 이러한 예외상황을 미리 예상하여 적절하게 처리하는 방법을 의미하고 자바에서는 예외처리는 객체와 문법적인 기능을 제공</a:t>
            </a:r>
            <a:endParaRPr lang="en-US" altLang="ko-KR" sz="2400" kern="0" dirty="0" smtClean="0"/>
          </a:p>
          <a:p>
            <a:pPr lvl="1"/>
            <a:r>
              <a:rPr lang="en-US" altLang="ko-KR" sz="2000" kern="0" dirty="0" smtClean="0"/>
              <a:t>Exception </a:t>
            </a:r>
            <a:r>
              <a:rPr lang="ko-KR" altLang="en-US" sz="2000" kern="0" dirty="0" smtClean="0"/>
              <a:t>객체</a:t>
            </a:r>
            <a:r>
              <a:rPr lang="en-US" altLang="ko-KR" sz="2000" kern="0" dirty="0" smtClean="0"/>
              <a:t> </a:t>
            </a:r>
            <a:endParaRPr lang="ko-KR" altLang="en-US" sz="2000" kern="0" dirty="0"/>
          </a:p>
          <a:p>
            <a:pPr lvl="1"/>
            <a:r>
              <a:rPr lang="en-US" altLang="ko-KR" sz="2000" kern="0" dirty="0"/>
              <a:t>t</a:t>
            </a:r>
            <a:r>
              <a:rPr lang="en-US" altLang="ko-KR" sz="2000" kern="0" dirty="0" smtClean="0"/>
              <a:t>ry, catch</a:t>
            </a:r>
          </a:p>
          <a:p>
            <a:pPr lvl="1"/>
            <a:r>
              <a:rPr lang="en-US" altLang="ko-KR" sz="2000" kern="0" dirty="0" smtClean="0"/>
              <a:t>finally</a:t>
            </a:r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예외객체 </a:t>
            </a:r>
            <a:r>
              <a:rPr lang="ko-KR" altLang="en-US" dirty="0" smtClean="0"/>
              <a:t>상속 구조도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5" y="1486192"/>
            <a:ext cx="8632057" cy="309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31840" y="5013176"/>
            <a:ext cx="3456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dirty="0" smtClean="0"/>
              <a:t>예외객체 상속 구조도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563544" cy="563562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예외처리구문 </a:t>
            </a:r>
            <a:r>
              <a:rPr lang="en-US" altLang="ko-KR" dirty="0" smtClean="0"/>
              <a:t>– try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catch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18059"/>
            <a:ext cx="6496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3645024"/>
            <a:ext cx="8229600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ry~catch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1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source/ch10/ExceptionTest01.java</a:t>
            </a:r>
            <a:endParaRPr lang="en-US" altLang="ko-KR" sz="2000" dirty="0">
              <a:ea typeface="굴림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1" y="4653136"/>
            <a:ext cx="6107211" cy="16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0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563544" cy="563562"/>
          </a:xfrm>
        </p:spPr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예외처리구문 </a:t>
            </a:r>
            <a:r>
              <a:rPr lang="en-US" altLang="ko-KR" dirty="0" smtClean="0"/>
              <a:t>– finally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3645024"/>
            <a:ext cx="8229600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+mj-lt"/>
              </a:rPr>
              <a:t>finally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+mj-lt"/>
              </a:rPr>
              <a:t>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24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ko-KR" altLang="en-US" sz="2000" dirty="0" smtClean="0">
                <a:latin typeface="+mn-lt"/>
                <a:ea typeface="굴림" charset="-127"/>
              </a:rPr>
              <a:t>실행소스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source/ch10/ExceptionTest02.java</a:t>
            </a:r>
            <a:endParaRPr lang="en-US" altLang="ko-KR" sz="2000" dirty="0">
              <a:ea typeface="굴림" charset="-127"/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97074"/>
            <a:ext cx="670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5021"/>
            <a:ext cx="6791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1305</TotalTime>
  <Words>110</Words>
  <Application>Microsoft Office PowerPoint</Application>
  <PresentationFormat>화면 슬라이드 쇼(4:3)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최종템블릿</vt:lpstr>
      <vt:lpstr>Image</vt:lpstr>
      <vt:lpstr>PowerPoint 프레젠테이션</vt:lpstr>
      <vt:lpstr>그림으로 살펴보기</vt:lpstr>
      <vt:lpstr>1.예외처리란?</vt:lpstr>
      <vt:lpstr>2.예외객체 상속 구조도</vt:lpstr>
      <vt:lpstr>3.예외처리구문 – try와 catch</vt:lpstr>
      <vt:lpstr>4.예외처리구문 – finally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273</cp:revision>
  <dcterms:created xsi:type="dcterms:W3CDTF">2013-12-17T00:44:17Z</dcterms:created>
  <dcterms:modified xsi:type="dcterms:W3CDTF">2016-08-04T01:36:36Z</dcterms:modified>
</cp:coreProperties>
</file>