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1" r:id="rId3"/>
    <p:sldId id="325" r:id="rId4"/>
    <p:sldId id="366" r:id="rId5"/>
    <p:sldId id="367" r:id="rId6"/>
    <p:sldId id="369" r:id="rId7"/>
    <p:sldId id="368" r:id="rId8"/>
    <p:sldId id="370" r:id="rId9"/>
    <p:sldId id="372" r:id="rId10"/>
    <p:sldId id="373" r:id="rId11"/>
    <p:sldId id="371" r:id="rId12"/>
    <p:sldId id="27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../source/ch11/StringBufferEx01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1/ObjectEx02.java" TargetMode="External"/><Relationship Id="rId2" Type="http://schemas.openxmlformats.org/officeDocument/2006/relationships/hyperlink" Target="../source/ch11/ObjectEx01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source/ch11/StringEx0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../source/ch11/StringEx0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78771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ss\Desktop\Java로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013176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3.StringBuffer </a:t>
            </a:r>
            <a:r>
              <a:rPr lang="ko-KR" altLang="en-US" dirty="0" smtClean="0">
                <a:ea typeface="굴림" charset="-127"/>
              </a:rPr>
              <a:t>클래스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95536" y="980728"/>
            <a:ext cx="8496944" cy="26636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StringBuffer </a:t>
            </a:r>
            <a:r>
              <a:rPr lang="ko-KR" altLang="en-US" sz="2400" kern="0" dirty="0" smtClean="0"/>
              <a:t>클래스의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메소드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772816"/>
            <a:ext cx="792088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1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3.StringBuffer </a:t>
            </a:r>
            <a:r>
              <a:rPr lang="ko-KR" altLang="en-US" dirty="0" smtClean="0">
                <a:ea typeface="굴림" charset="-127"/>
              </a:rPr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>
                <a:solidFill>
                  <a:schemeClr val="tx1"/>
                </a:solidFill>
                <a:latin typeface="Arial" charset="0"/>
              </a:rPr>
              <a:t>StringBuffer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source/ch11/StringBufferEx01.java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132856"/>
            <a:ext cx="6567636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5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06177"/>
            <a:ext cx="544830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1.Object </a:t>
            </a:r>
            <a:r>
              <a:rPr lang="ko-KR" altLang="en-US" dirty="0" smtClean="0">
                <a:ea typeface="굴림" charset="-127"/>
              </a:rPr>
              <a:t>클래</a:t>
            </a:r>
            <a:r>
              <a:rPr lang="ko-KR" altLang="en-US" dirty="0">
                <a:ea typeface="굴림" charset="-127"/>
              </a:rPr>
              <a:t>스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3"/>
            <a:ext cx="7488832" cy="306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56717"/>
            <a:ext cx="71532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7816" y="1530657"/>
            <a:ext cx="712566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kern="0" dirty="0"/>
              <a:t>자바의 모든 클래스의 최상위 </a:t>
            </a:r>
            <a:r>
              <a:rPr lang="ko-KR" altLang="en-US" sz="2000" kern="0" dirty="0" smtClean="0"/>
              <a:t>클래스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kern="0" dirty="0"/>
              <a:t>extends </a:t>
            </a:r>
            <a:r>
              <a:rPr lang="ko-KR" altLang="en-US" sz="2000" kern="0" dirty="0"/>
              <a:t>뒤에 클래스를 선언한 경우 제외하고 </a:t>
            </a:r>
            <a:r>
              <a:rPr lang="en-US" altLang="ko-KR" sz="2000" kern="0" dirty="0"/>
              <a:t>Object </a:t>
            </a:r>
            <a:r>
              <a:rPr lang="ko-KR" altLang="en-US" sz="2000" kern="0" dirty="0" smtClean="0"/>
              <a:t>상속</a:t>
            </a:r>
            <a:endParaRPr lang="en-US" altLang="ko-KR" sz="160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kern="0" dirty="0"/>
              <a:t>클래스 선언 뒤에 아무것도 없으면 ‘</a:t>
            </a:r>
            <a:r>
              <a:rPr lang="en-US" altLang="ko-KR" sz="2000" kern="0" dirty="0"/>
              <a:t>extends Object‘ </a:t>
            </a:r>
            <a:r>
              <a:rPr lang="ko-KR" altLang="en-US" sz="2000" kern="0" dirty="0"/>
              <a:t>생략    </a:t>
            </a:r>
            <a:endParaRPr lang="en-US" altLang="ko-KR" sz="2400" kern="0" dirty="0"/>
          </a:p>
          <a:p>
            <a:pPr>
              <a:lnSpc>
                <a:spcPct val="150000"/>
              </a:lnSpc>
            </a:pP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1.Object </a:t>
            </a:r>
            <a:r>
              <a:rPr lang="ko-KR" altLang="en-US" dirty="0" smtClean="0">
                <a:ea typeface="굴림" charset="-127"/>
              </a:rPr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Object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1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source/ch11/ObjectEx01.java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Object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source/ch11/ObjectEx02.java</a:t>
            </a:r>
            <a:endParaRPr lang="en-US" altLang="ko-KR" sz="2000" dirty="0">
              <a:ea typeface="굴림" charset="-127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6480720" cy="19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01208"/>
            <a:ext cx="648072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2.String </a:t>
            </a:r>
            <a:r>
              <a:rPr lang="ko-KR" altLang="en-US" dirty="0">
                <a:ea typeface="굴림" charset="-127"/>
              </a:rPr>
              <a:t>클래스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95536" y="980728"/>
            <a:ext cx="8496944" cy="576064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String </a:t>
            </a:r>
            <a:r>
              <a:rPr lang="ko-KR" altLang="en-US" sz="2400" kern="0" dirty="0" smtClean="0"/>
              <a:t>클래스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r>
              <a:rPr lang="ko-KR" altLang="en-US" sz="2000" kern="0" dirty="0" smtClean="0"/>
              <a:t>문자열을 </a:t>
            </a:r>
            <a:r>
              <a:rPr lang="ko-KR" altLang="en-US" sz="2000" kern="0" dirty="0"/>
              <a:t>객체화시킨 </a:t>
            </a:r>
            <a:r>
              <a:rPr lang="ko-KR" altLang="en-US" sz="2000" kern="0" dirty="0" smtClean="0"/>
              <a:t>클래스</a:t>
            </a:r>
            <a:endParaRPr lang="en-US" altLang="ko-KR" sz="2000" kern="0" dirty="0" smtClean="0"/>
          </a:p>
          <a:p>
            <a:pPr lvl="1"/>
            <a:r>
              <a:rPr lang="ko-KR" altLang="en-US" sz="2000" kern="0" dirty="0" smtClean="0"/>
              <a:t>자바에서 </a:t>
            </a:r>
            <a:r>
              <a:rPr lang="ko-KR" altLang="en-US" sz="2000" kern="0" dirty="0"/>
              <a:t>가장 많이 사용되는 </a:t>
            </a:r>
            <a:r>
              <a:rPr lang="ko-KR" altLang="en-US" sz="2000" kern="0" dirty="0" smtClean="0"/>
              <a:t>클래스</a:t>
            </a:r>
            <a:endParaRPr lang="en-US" altLang="ko-KR" sz="2000" kern="0" dirty="0" smtClean="0"/>
          </a:p>
          <a:p>
            <a:pPr lvl="1"/>
            <a:r>
              <a:rPr lang="en-US" altLang="ko-KR" sz="2000" kern="0" dirty="0"/>
              <a:t>new </a:t>
            </a:r>
            <a:r>
              <a:rPr lang="ko-KR" altLang="en-US" sz="2000" kern="0" dirty="0"/>
              <a:t>연산자 없이 객체를 만들 수 있는 특징이 있는 </a:t>
            </a:r>
            <a:r>
              <a:rPr lang="ko-KR" altLang="en-US" sz="2000" kern="0" dirty="0" smtClean="0"/>
              <a:t>클래스</a:t>
            </a:r>
            <a:endParaRPr lang="en-US" altLang="ko-KR" sz="2000" kern="0" dirty="0" smtClean="0"/>
          </a:p>
          <a:p>
            <a:pPr lvl="1"/>
            <a:r>
              <a:rPr lang="en-US" altLang="ko-KR" sz="2000" kern="0" dirty="0" smtClean="0"/>
              <a:t>String </a:t>
            </a:r>
            <a:r>
              <a:rPr lang="ko-KR" altLang="en-US" sz="2000" kern="0" dirty="0" smtClean="0"/>
              <a:t>클래스 생성법</a:t>
            </a:r>
            <a:endParaRPr lang="en-US" altLang="ko-KR" sz="2000" kern="0" dirty="0" smtClean="0"/>
          </a:p>
          <a:p>
            <a:pPr lvl="1"/>
            <a:endParaRPr lang="en-US" altLang="ko-KR" sz="2000" kern="0" dirty="0"/>
          </a:p>
          <a:p>
            <a:pPr marL="457200" lvl="1" indent="0">
              <a:buNone/>
            </a:pPr>
            <a:endParaRPr lang="en-US" altLang="ko-KR" sz="2000" kern="0" dirty="0"/>
          </a:p>
          <a:p>
            <a:pPr lvl="1"/>
            <a:r>
              <a:rPr lang="en-US" altLang="ko-KR" sz="2000" kern="0" dirty="0" smtClean="0"/>
              <a:t>String </a:t>
            </a:r>
            <a:r>
              <a:rPr lang="ko-KR" altLang="en-US" sz="2000" kern="0" dirty="0" smtClean="0"/>
              <a:t>클래스의 저장소</a:t>
            </a:r>
            <a:endParaRPr lang="en-US" altLang="ko-KR" sz="20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99" y="4509120"/>
            <a:ext cx="428087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404" y="3394323"/>
            <a:ext cx="3863872" cy="61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2.String </a:t>
            </a:r>
            <a:r>
              <a:rPr lang="ko-KR" altLang="en-US" dirty="0" smtClean="0">
                <a:ea typeface="굴림" charset="-127"/>
              </a:rPr>
              <a:t>클래스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95536" y="980728"/>
            <a:ext cx="8496944" cy="26636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String </a:t>
            </a:r>
            <a:r>
              <a:rPr lang="ko-KR" altLang="en-US" sz="2400" kern="0" dirty="0" smtClean="0"/>
              <a:t>클래스의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메소드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632848" cy="46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042" y="5974804"/>
            <a:ext cx="3619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2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2.String </a:t>
            </a:r>
            <a:r>
              <a:rPr lang="ko-KR" altLang="en-US" dirty="0" smtClean="0">
                <a:ea typeface="굴림" charset="-127"/>
              </a:rPr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String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1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source/ch11/StringEx01.java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33670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0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2.String </a:t>
            </a:r>
            <a:r>
              <a:rPr lang="ko-KR" altLang="en-US" dirty="0" smtClean="0">
                <a:ea typeface="굴림" charset="-127"/>
              </a:rPr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String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2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source/ch11/StringEx02.java</a:t>
            </a:r>
            <a:endParaRPr lang="en-US" altLang="ko-KR" sz="20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132856"/>
            <a:ext cx="669674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8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3.StringBuffer </a:t>
            </a:r>
            <a:r>
              <a:rPr lang="ko-KR" altLang="en-US" dirty="0">
                <a:ea typeface="굴림" charset="-127"/>
              </a:rPr>
              <a:t>클래스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95536" y="980728"/>
            <a:ext cx="8496944" cy="576064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StringBuffer </a:t>
            </a:r>
            <a:r>
              <a:rPr lang="ko-KR" altLang="en-US" sz="2400" kern="0" dirty="0" smtClean="0"/>
              <a:t>클래스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r>
              <a:rPr lang="en-US" altLang="ko-KR" sz="2000" kern="0" dirty="0"/>
              <a:t>String </a:t>
            </a:r>
            <a:r>
              <a:rPr lang="ko-KR" altLang="en-US" sz="2000" kern="0" dirty="0"/>
              <a:t>클래스의 단점을 보완하고자 나온 </a:t>
            </a:r>
            <a:r>
              <a:rPr lang="ko-KR" altLang="en-US" sz="2000" kern="0" dirty="0" smtClean="0"/>
              <a:t>클래스</a:t>
            </a:r>
            <a:endParaRPr lang="en-US" altLang="ko-KR" sz="2000" kern="0" dirty="0" smtClean="0"/>
          </a:p>
          <a:p>
            <a:pPr lvl="1"/>
            <a:r>
              <a:rPr lang="ko-KR" altLang="en-US" sz="2000" kern="0" dirty="0"/>
              <a:t>문자열을 값이 수정될 때 기존의 문자열 값이 </a:t>
            </a:r>
            <a:r>
              <a:rPr lang="ko-KR" altLang="en-US" sz="2000" kern="0" dirty="0" smtClean="0"/>
              <a:t>수정</a:t>
            </a:r>
            <a:endParaRPr lang="en-US" altLang="ko-KR" sz="2000" kern="0" dirty="0" smtClean="0"/>
          </a:p>
          <a:p>
            <a:pPr lvl="1"/>
            <a:r>
              <a:rPr lang="en-US" altLang="ko-KR" sz="2000" kern="0" dirty="0"/>
              <a:t>String </a:t>
            </a:r>
            <a:r>
              <a:rPr lang="ko-KR" altLang="en-US" sz="2000" kern="0" dirty="0"/>
              <a:t>객체의 문자열 값이 수정이 되었을 </a:t>
            </a:r>
            <a:r>
              <a:rPr lang="ko-KR" altLang="en-US" sz="2000" kern="0" dirty="0" smtClean="0"/>
              <a:t>때</a:t>
            </a:r>
            <a:endParaRPr lang="en-US" altLang="ko-KR" sz="2000" kern="0" dirty="0" smtClean="0"/>
          </a:p>
          <a:p>
            <a:pPr lvl="1"/>
            <a:endParaRPr lang="en-US" altLang="ko-KR" sz="2000" kern="0" dirty="0"/>
          </a:p>
          <a:p>
            <a:pPr lvl="1"/>
            <a:endParaRPr lang="en-US" altLang="ko-KR" sz="2000" kern="0" dirty="0" smtClean="0"/>
          </a:p>
          <a:p>
            <a:pPr lvl="1"/>
            <a:endParaRPr lang="en-US" altLang="ko-KR" sz="2000" kern="0" dirty="0"/>
          </a:p>
          <a:p>
            <a:pPr marL="457200" lvl="1" indent="0">
              <a:buNone/>
            </a:pPr>
            <a:endParaRPr lang="en-US" altLang="ko-KR" sz="2000" kern="0" dirty="0"/>
          </a:p>
          <a:p>
            <a:pPr lvl="1"/>
            <a:r>
              <a:rPr lang="en-US" altLang="ko-KR" sz="2000" kern="0" dirty="0"/>
              <a:t>StringBuffer </a:t>
            </a:r>
            <a:r>
              <a:rPr lang="ko-KR" altLang="en-US" sz="2000" kern="0" dirty="0"/>
              <a:t>객체의 문자열 값이 수정이 되었을 때</a:t>
            </a: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434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85184"/>
            <a:ext cx="51339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8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1408</TotalTime>
  <Words>158</Words>
  <Application>Microsoft Office PowerPoint</Application>
  <PresentationFormat>화면 슬라이드 쇼(4:3)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최종템블릿</vt:lpstr>
      <vt:lpstr>Image</vt:lpstr>
      <vt:lpstr>PowerPoint 프레젠테이션</vt:lpstr>
      <vt:lpstr>그림으로 살펴보기</vt:lpstr>
      <vt:lpstr>1.Object 클래스</vt:lpstr>
      <vt:lpstr>1.Object 클래스</vt:lpstr>
      <vt:lpstr>2.String 클래스</vt:lpstr>
      <vt:lpstr>2.String 클래스</vt:lpstr>
      <vt:lpstr>2.String 클래스</vt:lpstr>
      <vt:lpstr>2.String 클래스</vt:lpstr>
      <vt:lpstr>3.StringBuffer 클래스</vt:lpstr>
      <vt:lpstr>3.StringBuffer 클래스</vt:lpstr>
      <vt:lpstr>3.StringBuffer 클래스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289</cp:revision>
  <dcterms:created xsi:type="dcterms:W3CDTF">2013-12-17T00:44:17Z</dcterms:created>
  <dcterms:modified xsi:type="dcterms:W3CDTF">2016-08-01T05:06:26Z</dcterms:modified>
</cp:coreProperties>
</file>