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1" r:id="rId3"/>
    <p:sldId id="325" r:id="rId4"/>
    <p:sldId id="366" r:id="rId5"/>
    <p:sldId id="367" r:id="rId6"/>
    <p:sldId id="368" r:id="rId7"/>
    <p:sldId id="372" r:id="rId8"/>
    <p:sldId id="371" r:id="rId9"/>
    <p:sldId id="373" r:id="rId10"/>
    <p:sldId id="374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source/ch12/ScannerEx01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source/ch12/DateCalendarEx0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source/ch12/RandomEx01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2/StringTokenizerEx01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13176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40855"/>
            <a:ext cx="7344816" cy="14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</a:t>
            </a:r>
            <a:r>
              <a:rPr lang="en-US" altLang="ko-KR" dirty="0" smtClean="0">
                <a:ea typeface="굴림" charset="-127"/>
              </a:rPr>
              <a:t>.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Scanner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Scanner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source/ch12/ScannerEx01.java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42444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5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985986"/>
            <a:ext cx="54197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en-US" altLang="ko-KR" dirty="0" smtClean="0">
                <a:ea typeface="굴림" charset="-127"/>
              </a:rPr>
              <a:t>Date &amp; Calendar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클래</a:t>
            </a:r>
            <a:r>
              <a:rPr lang="ko-KR" altLang="en-US" dirty="0">
                <a:ea typeface="굴림" charset="-127"/>
              </a:rPr>
              <a:t>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47816" y="1530657"/>
            <a:ext cx="772519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Date </a:t>
            </a:r>
            <a:r>
              <a:rPr lang="ko-KR" altLang="en-US" sz="2000" kern="0" dirty="0" smtClean="0"/>
              <a:t>클래스는 시간과 날짜를 객체화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smtClean="0"/>
              <a:t>Calendar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클래스는 달력을 객체화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Date </a:t>
            </a:r>
            <a:r>
              <a:rPr lang="ko-KR" altLang="en-US" sz="2000" kern="0" dirty="0" smtClean="0"/>
              <a:t>클래스 제공되지 않는 부분은 </a:t>
            </a:r>
            <a:r>
              <a:rPr lang="en-US" altLang="ko-KR" sz="2000" kern="0" dirty="0" smtClean="0"/>
              <a:t>Calendar </a:t>
            </a:r>
            <a:r>
              <a:rPr lang="ko-KR" altLang="en-US" sz="2000" kern="0" dirty="0" smtClean="0"/>
              <a:t>클래스에서 제공    </a:t>
            </a:r>
            <a:endParaRPr lang="en-US" altLang="ko-KR" sz="24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3" y="908719"/>
            <a:ext cx="6594677" cy="62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73416" cy="33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1.Date &amp; Calendar </a:t>
            </a:r>
            <a:r>
              <a:rPr lang="ko-KR" altLang="en-US" dirty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8632"/>
            <a:ext cx="8229600" cy="4454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Date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&amp;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Calendar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클래스예제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source/ch12/DateCalendarEx01.java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56575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2.Random </a:t>
            </a:r>
            <a:r>
              <a:rPr lang="ko-KR" altLang="en-US" dirty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272808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7816" y="1726357"/>
            <a:ext cx="69285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Random </a:t>
            </a:r>
            <a:r>
              <a:rPr lang="ko-KR" altLang="en-US" sz="2000" kern="0" dirty="0" smtClean="0"/>
              <a:t>클래스의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주 기능은 </a:t>
            </a:r>
            <a:r>
              <a:rPr lang="ko-KR" altLang="en-US" sz="2000" kern="0" dirty="0" err="1" smtClean="0"/>
              <a:t>난수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무작위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를 만드는 객체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smtClean="0"/>
              <a:t>정수 및 실수 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범위를 지정한 </a:t>
            </a:r>
            <a:r>
              <a:rPr lang="ko-KR" altLang="en-US" sz="2000" kern="0" dirty="0" err="1" smtClean="0"/>
              <a:t>난수를</a:t>
            </a:r>
            <a:r>
              <a:rPr lang="ko-KR" altLang="en-US" sz="2000" kern="0" dirty="0" smtClean="0"/>
              <a:t> 생성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 err="1" smtClean="0"/>
              <a:t>로또</a:t>
            </a:r>
            <a:r>
              <a:rPr lang="ko-KR" altLang="en-US" sz="2000" kern="0" dirty="0" smtClean="0"/>
              <a:t> 및 추천 프로그램에서 사용     </a:t>
            </a:r>
            <a:endParaRPr lang="en-US" altLang="ko-KR" sz="24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7577"/>
            <a:ext cx="8247460" cy="283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2.Random </a:t>
            </a:r>
            <a:r>
              <a:rPr lang="ko-KR" altLang="en-US" dirty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5061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Random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source/ch12/RandomEx01.java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636912"/>
            <a:ext cx="769817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3.StringTokenizer </a:t>
            </a:r>
            <a:r>
              <a:rPr lang="ko-KR" altLang="en-US" dirty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764704"/>
            <a:ext cx="70179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7816" y="1556792"/>
            <a:ext cx="7728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err="1" smtClean="0"/>
              <a:t>StringTonkenizer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클래스는 문자열을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err="1" smtClean="0"/>
              <a:t>구분자로</a:t>
            </a:r>
            <a:r>
              <a:rPr lang="ko-KR" altLang="en-US" sz="2000" kern="0" dirty="0" smtClean="0"/>
              <a:t> 분할하는 클래스 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err="1" smtClean="0"/>
              <a:t>구분자로는</a:t>
            </a:r>
            <a:r>
              <a:rPr lang="ko-KR" altLang="en-US" sz="2000" kern="0" dirty="0" smtClean="0"/>
              <a:t> 공백문자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세미콜론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콤마</a:t>
            </a:r>
            <a:r>
              <a:rPr lang="en-US" altLang="ko-KR" sz="2000" kern="0" dirty="0" smtClean="0"/>
              <a:t>, $, &amp; </a:t>
            </a:r>
            <a:r>
              <a:rPr lang="ko-KR" altLang="en-US" sz="2000" kern="0" dirty="0" smtClean="0"/>
              <a:t>등등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String </a:t>
            </a:r>
            <a:r>
              <a:rPr lang="ko-KR" altLang="en-US" sz="2000" kern="0" dirty="0" smtClean="0"/>
              <a:t>클래스의 </a:t>
            </a:r>
            <a:r>
              <a:rPr lang="en-US" altLang="ko-KR" sz="2000" kern="0" dirty="0" smtClean="0"/>
              <a:t>split() </a:t>
            </a:r>
            <a:r>
              <a:rPr lang="ko-KR" altLang="en-US" sz="2000" kern="0" dirty="0" err="1" smtClean="0"/>
              <a:t>메서드와</a:t>
            </a:r>
            <a:r>
              <a:rPr lang="ko-KR" altLang="en-US" sz="2000" kern="0" dirty="0" smtClean="0"/>
              <a:t> 유사하지만 더 많은 기능 제공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32379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6" y="3212976"/>
            <a:ext cx="6346458" cy="100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</a:t>
            </a:r>
            <a:r>
              <a:rPr lang="en-US" altLang="ko-KR" dirty="0" smtClean="0">
                <a:ea typeface="굴림" charset="-127"/>
              </a:rPr>
              <a:t>.StringTokenizer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StringTokenizer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source/ch12/StringTokenizer01.java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73091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4</a:t>
            </a:r>
            <a:r>
              <a:rPr lang="en-US" altLang="ko-KR" dirty="0" smtClean="0">
                <a:ea typeface="굴림" charset="-127"/>
              </a:rPr>
              <a:t>.Scanner </a:t>
            </a:r>
            <a:r>
              <a:rPr lang="ko-KR" altLang="en-US" dirty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47816" y="1735648"/>
            <a:ext cx="8576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Scanner </a:t>
            </a:r>
            <a:r>
              <a:rPr lang="ko-KR" altLang="en-US" sz="2000" kern="0" dirty="0" smtClean="0"/>
              <a:t>클래스는 </a:t>
            </a:r>
            <a:r>
              <a:rPr lang="ko-KR" altLang="en-US" sz="2000" kern="0" dirty="0" err="1" smtClean="0"/>
              <a:t>콘솔창에서</a:t>
            </a:r>
            <a:r>
              <a:rPr lang="ko-KR" altLang="en-US" sz="2000" kern="0" dirty="0" smtClean="0"/>
              <a:t> 키보드로 입력 받은 값 처리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smtClean="0"/>
              <a:t>JDK1.5</a:t>
            </a:r>
            <a:r>
              <a:rPr lang="ko-KR" altLang="en-US" sz="2000" kern="0" dirty="0" smtClean="0"/>
              <a:t>버전에 나온 클래스 이고 이전에는  </a:t>
            </a:r>
            <a:r>
              <a:rPr lang="en-US" altLang="ko-KR" sz="2000" kern="0" dirty="0" err="1" smtClean="0"/>
              <a:t>InputStream</a:t>
            </a:r>
            <a:r>
              <a:rPr lang="en-US" altLang="ko-KR" sz="2000" kern="0" dirty="0" smtClean="0"/>
              <a:t>(System.in) </a:t>
            </a:r>
            <a:r>
              <a:rPr lang="ko-KR" altLang="en-US" sz="2000" kern="0" dirty="0" smtClean="0"/>
              <a:t>사용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err="1" smtClean="0"/>
              <a:t>InputStream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클래스 보다 좀 더 편하게 입력 받은 값 처리 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72087"/>
            <a:ext cx="6912768" cy="65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1" y="3501008"/>
            <a:ext cx="854323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1453</TotalTime>
  <Words>169</Words>
  <Application>Microsoft Office PowerPoint</Application>
  <PresentationFormat>화면 슬라이드 쇼(4:3)</PresentationFormat>
  <Paragraphs>60</Paragraphs>
  <Slides>11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최종템블릿</vt:lpstr>
      <vt:lpstr>Image</vt:lpstr>
      <vt:lpstr>PowerPoint 프레젠테이션</vt:lpstr>
      <vt:lpstr>그림으로 살펴보기</vt:lpstr>
      <vt:lpstr>1.Date &amp; Calendar 클래스</vt:lpstr>
      <vt:lpstr>1.Date &amp; Calendar 클래스</vt:lpstr>
      <vt:lpstr>2.Random 클래스</vt:lpstr>
      <vt:lpstr>2.Random 클래스</vt:lpstr>
      <vt:lpstr>3.StringTokenizer 클래스</vt:lpstr>
      <vt:lpstr>3.StringTokenizer 클래스</vt:lpstr>
      <vt:lpstr>4.Scanner 클래스</vt:lpstr>
      <vt:lpstr>3. Scanner 클래스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301</cp:revision>
  <dcterms:created xsi:type="dcterms:W3CDTF">2013-12-17T00:44:17Z</dcterms:created>
  <dcterms:modified xsi:type="dcterms:W3CDTF">2016-08-01T05:17:08Z</dcterms:modified>
</cp:coreProperties>
</file>