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1" r:id="rId3"/>
    <p:sldId id="325" r:id="rId4"/>
    <p:sldId id="371" r:id="rId5"/>
    <p:sldId id="364" r:id="rId6"/>
    <p:sldId id="372" r:id="rId7"/>
    <p:sldId id="373" r:id="rId8"/>
    <p:sldId id="326" r:id="rId9"/>
    <p:sldId id="374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source/ch16/ThreadEx01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source/ch16/ThreadEx02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source/ch16/RunnableEx01.jav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../source/ch16/SynchronizedEx0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source/ch16/ThreadFrameEx0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935029"/>
            <a:ext cx="8100392" cy="1374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1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279774"/>
            <a:ext cx="88585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스레드란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하나의 실행프로세스에서 여러 가지 일을 동시에 처리하도록 하는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것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컴퓨터가 </a:t>
            </a:r>
            <a:r>
              <a:rPr lang="en-US" altLang="ko-KR" sz="1600" dirty="0"/>
              <a:t>A </a:t>
            </a:r>
            <a:r>
              <a:rPr lang="ko-KR" altLang="en-US" sz="1600" dirty="0"/>
              <a:t>라는 작업과 </a:t>
            </a:r>
            <a:r>
              <a:rPr lang="en-US" altLang="ko-KR" sz="1600" dirty="0"/>
              <a:t>B</a:t>
            </a:r>
            <a:r>
              <a:rPr lang="ko-KR" altLang="en-US" sz="1600" dirty="0"/>
              <a:t>라는 작업을 사람이 분별할 수 없을 정도의 짧은 시간 간격으로 </a:t>
            </a:r>
            <a:endParaRPr lang="en-US" altLang="ko-KR" sz="1600" dirty="0" smtClean="0"/>
          </a:p>
          <a:p>
            <a:r>
              <a:rPr lang="ko-KR" altLang="en-US" sz="1600" dirty="0" smtClean="0"/>
              <a:t>     </a:t>
            </a:r>
            <a:r>
              <a:rPr lang="ko-KR" altLang="en-US" sz="1600" dirty="0" err="1" smtClean="0"/>
              <a:t>번갈아가면서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실행함으로써 동시에 처리되는 것처럼 보이는 것 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en-US" altLang="ko-KR" sz="1600" dirty="0" smtClean="0"/>
              <a:t>A</a:t>
            </a:r>
            <a:r>
              <a:rPr lang="ko-KR" altLang="en-US" sz="1600" dirty="0"/>
              <a:t>라는 작업</a:t>
            </a:r>
            <a:r>
              <a:rPr lang="en-US" altLang="ko-KR" sz="1600" dirty="0"/>
              <a:t>(</a:t>
            </a:r>
            <a:r>
              <a:rPr lang="ko-KR" altLang="en-US" sz="1600" dirty="0"/>
              <a:t>실행 중인 </a:t>
            </a:r>
            <a:r>
              <a:rPr lang="ko-KR" altLang="en-US" sz="1600" dirty="0" err="1"/>
              <a:t>프그</a:t>
            </a:r>
            <a:r>
              <a:rPr lang="ko-KR" altLang="en-US" sz="1600" dirty="0"/>
              <a:t> 램</a:t>
            </a:r>
            <a:r>
              <a:rPr lang="en-US" altLang="ko-KR" sz="1600" dirty="0"/>
              <a:t>), B</a:t>
            </a:r>
            <a:r>
              <a:rPr lang="ko-KR" altLang="en-US" sz="1600" dirty="0"/>
              <a:t>라는 작업 등 각 독립적인 일의 단위를 </a:t>
            </a:r>
            <a:r>
              <a:rPr lang="ko-KR" altLang="en-US" sz="1600" dirty="0" err="1"/>
              <a:t>스레드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Thread)</a:t>
            </a:r>
            <a:r>
              <a:rPr lang="ko-KR" altLang="en-US" sz="1600" dirty="0" smtClean="0"/>
              <a:t>라 함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4" y="836713"/>
            <a:ext cx="8172400" cy="14681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57124"/>
            <a:ext cx="2880321" cy="493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3963932"/>
            <a:ext cx="89050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동시에 </a:t>
            </a:r>
            <a:r>
              <a:rPr lang="ko-KR" altLang="en-US" sz="1600" dirty="0"/>
              <a:t>여러 가지 일을 처리하고자 할 때 </a:t>
            </a:r>
            <a:endParaRPr lang="en-US" altLang="ko-KR" sz="1600" dirty="0" smtClean="0"/>
          </a:p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예로</a:t>
            </a:r>
            <a:r>
              <a:rPr lang="en-US" altLang="ko-KR" sz="1600" dirty="0"/>
              <a:t>, </a:t>
            </a:r>
            <a:r>
              <a:rPr lang="ko-KR" altLang="en-US" sz="1600" dirty="0"/>
              <a:t>앞으로 배울 내용인 네트워크 프로그래밍을 하게 되면 서버에서 </a:t>
            </a:r>
            <a:r>
              <a:rPr lang="en-US" altLang="ko-KR" sz="1600" dirty="0"/>
              <a:t>accept()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메서드로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     사용자의 </a:t>
            </a:r>
            <a:r>
              <a:rPr lang="ko-KR" altLang="en-US" sz="1600" dirty="0"/>
              <a:t>접속을 받게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이러한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접속할 때까지 무한정 대기하게 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그렇게 되면 </a:t>
            </a:r>
            <a:r>
              <a:rPr lang="ko-KR" altLang="en-US" sz="1600" dirty="0"/>
              <a:t>그 아래에 </a:t>
            </a:r>
            <a:r>
              <a:rPr lang="ko-KR" altLang="en-US" sz="1600" dirty="0" err="1"/>
              <a:t>코딩한</a:t>
            </a:r>
            <a:r>
              <a:rPr lang="ko-KR" altLang="en-US" sz="1600" dirty="0"/>
              <a:t> 작업들은 접속할 때까지 동작하지 않고 있게 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만약 </a:t>
            </a:r>
            <a:r>
              <a:rPr lang="ko-KR" altLang="en-US" sz="1600" dirty="0"/>
              <a:t>서버에서 이미 접속한 다른 사용자들에게 동영상 등의 데이터를 보내고자 한다면 </a:t>
            </a:r>
            <a:r>
              <a:rPr lang="ko-KR" altLang="en-US" sz="1600" dirty="0" smtClean="0"/>
              <a:t>접속을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받는 작업과 동영상 데이터를 보내는 작업을 동시에 처리 해줘야 할 것입니다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/>
              <a:t>(</a:t>
            </a:r>
            <a:r>
              <a:rPr lang="ko-KR" altLang="en-US" sz="1600" dirty="0"/>
              <a:t>아직 네트워크 프로그래밍을 배우지 않았으므로 그냥 동시에 처리할 일이 생기면 </a:t>
            </a:r>
            <a:r>
              <a:rPr lang="ko-KR" altLang="en-US" sz="1600" dirty="0" err="1"/>
              <a:t>스레드를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쓴다고 </a:t>
            </a:r>
            <a:r>
              <a:rPr lang="ko-KR" altLang="en-US" sz="1600" dirty="0"/>
              <a:t>생각하면 되겠습니다</a:t>
            </a:r>
            <a:r>
              <a:rPr lang="en-US" altLang="ko-KR" sz="1600" dirty="0"/>
              <a:t>.) 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6" y="1143375"/>
            <a:ext cx="7730380" cy="485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7441456" cy="38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상속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51420" y="232791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스레드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클래스를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상속받아 실행하기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source/ch16/ThreadEx01.java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8100392" cy="597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9" y="1700809"/>
            <a:ext cx="7740353" cy="476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717032"/>
            <a:ext cx="60966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상속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51420" y="1628800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Thread 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적용하지 않고 실행하기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source/ch16/ThreadEx02.java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1124743"/>
            <a:ext cx="8092988" cy="3876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3812654" cy="36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Runnable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51420" y="2148508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Runnable 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인터페이스를 구현하여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실행하기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source/ch16/RunnableEx01.java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19136"/>
            <a:ext cx="7236296" cy="11137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3006588" cy="33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동기화</a:t>
            </a:r>
            <a:r>
              <a:rPr lang="en-US" altLang="ko-KR" dirty="0"/>
              <a:t>(synchronized)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7812360" cy="1182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135758"/>
            <a:ext cx="7487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smtClean="0"/>
              <a:t>여러 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스레드가</a:t>
            </a:r>
            <a:r>
              <a:rPr lang="ko-KR" altLang="en-US" sz="1600" dirty="0"/>
              <a:t> 순차적으로 접근 하여 하나씩 처리할 수 있도록 </a:t>
            </a:r>
            <a:r>
              <a:rPr lang="ko-KR" altLang="en-US" sz="1600" dirty="0" smtClean="0"/>
              <a:t>해주는 것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5796136" cy="321358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51420" y="2924944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메스드를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공기화 처리하기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source/ch16/SynchronizedEx01.java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05064"/>
            <a:ext cx="2249996" cy="27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/>
              <a:t>AWT Frame</a:t>
            </a:r>
            <a:r>
              <a:rPr lang="ko-KR" altLang="en-US" dirty="0"/>
              <a:t>에 </a:t>
            </a:r>
            <a:r>
              <a:rPr lang="ko-KR" altLang="en-US" dirty="0" err="1"/>
              <a:t>스레드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51420" y="1628800"/>
            <a:ext cx="8229600" cy="12961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Arial" charset="0"/>
              </a:rPr>
              <a:t>AWT Frame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에 </a:t>
            </a:r>
            <a:r>
              <a:rPr lang="ko-KR" altLang="en-US" sz="2400" dirty="0" err="1">
                <a:solidFill>
                  <a:schemeClr val="tx1"/>
                </a:solidFill>
                <a:latin typeface="Arial" charset="0"/>
              </a:rPr>
              <a:t>스레드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적용하기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source/ch16/ThreadFrameEx01.java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6" y="908720"/>
            <a:ext cx="7739467" cy="5795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64389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1425</TotalTime>
  <Words>255</Words>
  <Application>Microsoft Office PowerPoint</Application>
  <PresentationFormat>화면 슬라이드 쇼(4:3)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최종템블릿</vt:lpstr>
      <vt:lpstr>Image</vt:lpstr>
      <vt:lpstr>PowerPoint 프레젠테이션</vt:lpstr>
      <vt:lpstr>그림으로 살펴보기</vt:lpstr>
      <vt:lpstr>1. 스레드(Thread)</vt:lpstr>
      <vt:lpstr>1. 스레드(Thread)</vt:lpstr>
      <vt:lpstr>2. 스레드 상속</vt:lpstr>
      <vt:lpstr>2. 스레드 상속</vt:lpstr>
      <vt:lpstr>3. Runnable 구현</vt:lpstr>
      <vt:lpstr>4. 동기화(synchronized)</vt:lpstr>
      <vt:lpstr>5. AWT Frame에 스레드 적용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328</cp:revision>
  <dcterms:created xsi:type="dcterms:W3CDTF">2013-12-17T00:44:17Z</dcterms:created>
  <dcterms:modified xsi:type="dcterms:W3CDTF">2015-10-27T22:45:11Z</dcterms:modified>
</cp:coreProperties>
</file>