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1" r:id="rId3"/>
    <p:sldId id="325" r:id="rId4"/>
    <p:sldId id="375" r:id="rId5"/>
    <p:sldId id="364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2664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2015-10-31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hyperlink" Target="../source/ch17/BufferedInputStreamEx01.jav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../source/ch17/BufferedOutputStreamEx01.java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hyperlink" Target="../source/ch17/BufferedReaderEx01.java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../source/ch17/BufferedWriterEx01.jav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hyperlink" Target="../source/ch17/FileInputStreamEx01.java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hyperlink" Target="../source/ch17/FileOutputStreamEx01.java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hyperlink" Target="../source/ch17/FileReaderEx01.java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hyperlink" Target="../source/ch17/FileWriterEx01.java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hyperlink" Target="../source/ch17/ByteFileCopyEx01.java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hyperlink" Target="../source/ch17/BufferFileCopyEx01.java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015670"/>
            <a:ext cx="8057433" cy="1165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Buffered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6" y="1124744"/>
            <a:ext cx="8136904" cy="1355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655477"/>
            <a:ext cx="7956376" cy="7198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17032"/>
            <a:ext cx="783829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/>
              <a:t>4. Buffered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2568" y="1569979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source/ch17/BufferedInputStreamEx01.java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2" y="1014345"/>
            <a:ext cx="7956376" cy="555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52730"/>
            <a:ext cx="6804248" cy="7481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" y="3498528"/>
            <a:ext cx="6705625" cy="495210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14808" y="4158349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6" action="ppaction://hlinkfile"/>
              </a:rPr>
              <a:t>source/ch17/BufferedOutputStreamEx01.java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4783915"/>
            <a:ext cx="6839744" cy="8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/>
              <a:t>4. Buffered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0" y="1308983"/>
            <a:ext cx="5779418" cy="39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424936" cy="22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/>
              <a:t>4. Buffered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2568" y="1569979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source/ch17/BufferedReaderEx01.java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52730"/>
            <a:ext cx="6804248" cy="748140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14808" y="4209751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source/ch17/BufferedWriterEx01.java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6" y="1096884"/>
            <a:ext cx="4276130" cy="455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6" y="3593840"/>
            <a:ext cx="4276130" cy="455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6" y="4713807"/>
            <a:ext cx="6903914" cy="8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052736"/>
            <a:ext cx="872913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자바 입출력</a:t>
            </a:r>
            <a:r>
              <a:rPr lang="en-US" altLang="ko-KR" dirty="0"/>
              <a:t>(I/O)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2279774"/>
            <a:ext cx="8930650" cy="1521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자바 </a:t>
            </a:r>
            <a:r>
              <a:rPr lang="ko-KR" altLang="en-US" sz="1600" dirty="0"/>
              <a:t>프로그래밍에서 입출력</a:t>
            </a:r>
            <a:r>
              <a:rPr lang="en-US" altLang="ko-KR" sz="1600" dirty="0"/>
              <a:t>(I/O)</a:t>
            </a:r>
            <a:r>
              <a:rPr lang="ko-KR" altLang="en-US" sz="1600" dirty="0"/>
              <a:t>이란 말 그대로 데이터의 입력</a:t>
            </a:r>
            <a:r>
              <a:rPr lang="en-US" altLang="ko-KR" sz="1600" dirty="0"/>
              <a:t>(Input)</a:t>
            </a:r>
            <a:r>
              <a:rPr lang="ko-KR" altLang="en-US" sz="1600" dirty="0"/>
              <a:t>과 출력</a:t>
            </a:r>
            <a:r>
              <a:rPr lang="en-US" altLang="ko-KR" sz="1600" dirty="0"/>
              <a:t>(Output)</a:t>
            </a:r>
            <a:r>
              <a:rPr lang="ko-KR" altLang="en-US" sz="1600" dirty="0"/>
              <a:t>을 말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입력장치의 </a:t>
            </a:r>
            <a:r>
              <a:rPr lang="ko-KR" altLang="en-US" sz="1600" dirty="0"/>
              <a:t>종류에는 키보드</a:t>
            </a:r>
            <a:r>
              <a:rPr lang="en-US" altLang="ko-KR" sz="1600" dirty="0"/>
              <a:t>, </a:t>
            </a:r>
            <a:r>
              <a:rPr lang="ko-KR" altLang="en-US" sz="1600" dirty="0"/>
              <a:t>마우스</a:t>
            </a:r>
            <a:r>
              <a:rPr lang="en-US" altLang="ko-KR" sz="1600" dirty="0"/>
              <a:t>, </a:t>
            </a:r>
            <a:r>
              <a:rPr lang="ko-KR" altLang="en-US" sz="1600" dirty="0"/>
              <a:t>마이크 등이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출력장치에는 모니터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프린터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스피커 </a:t>
            </a:r>
            <a:r>
              <a:rPr lang="ko-KR" altLang="en-US" sz="1600" dirty="0"/>
              <a:t>등이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자바에서는 </a:t>
            </a:r>
            <a:r>
              <a:rPr lang="ko-KR" altLang="en-US" sz="1600" dirty="0" err="1"/>
              <a:t>입출력되는</a:t>
            </a:r>
            <a:r>
              <a:rPr lang="ko-KR" altLang="en-US" sz="1600" dirty="0"/>
              <a:t> 모든 데이터를 다음 그림과 같은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형태로 </a:t>
            </a:r>
            <a:r>
              <a:rPr lang="ko-KR" altLang="en-US" sz="1600" dirty="0" smtClean="0"/>
              <a:t>주고 받음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9" y="836712"/>
            <a:ext cx="7560841" cy="12961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072"/>
            <a:ext cx="9144000" cy="15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자바 입출력</a:t>
            </a:r>
            <a:r>
              <a:rPr lang="en-US" altLang="ko-KR" dirty="0"/>
              <a:t>(I/O)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6" y="1559694"/>
            <a:ext cx="9199954" cy="1891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바이트형식으로 </a:t>
            </a:r>
            <a:r>
              <a:rPr lang="ko-KR" altLang="en-US" sz="1600" dirty="0"/>
              <a:t>구성된 </a:t>
            </a:r>
            <a:r>
              <a:rPr lang="ko-KR" altLang="en-US" sz="1600" dirty="0" err="1"/>
              <a:t>바이트스트림인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입력스트림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)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출력스트림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OutputStream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err="1" smtClean="0"/>
              <a:t>문자스트림인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Reader</a:t>
            </a:r>
            <a:r>
              <a:rPr lang="ko-KR" altLang="en-US" sz="1600" dirty="0"/>
              <a:t>와 </a:t>
            </a:r>
            <a:r>
              <a:rPr lang="en-US" altLang="ko-KR" sz="1600" dirty="0" smtClean="0"/>
              <a:t>Writer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파일을 </a:t>
            </a:r>
            <a:r>
              <a:rPr lang="ko-KR" altLang="en-US" sz="1600" dirty="0"/>
              <a:t>읽고 </a:t>
            </a:r>
            <a:r>
              <a:rPr lang="ko-KR" altLang="en-US" sz="1600" dirty="0" err="1"/>
              <a:t>쓰기위한</a:t>
            </a:r>
            <a:r>
              <a:rPr lang="ko-KR" altLang="en-US" sz="1600" dirty="0"/>
              <a:t> </a:t>
            </a:r>
            <a:r>
              <a:rPr lang="en-US" altLang="ko-KR" sz="1600" dirty="0"/>
              <a:t>File </a:t>
            </a:r>
            <a:r>
              <a:rPr lang="en-US" altLang="ko-KR" sz="1600" dirty="0" smtClean="0"/>
              <a:t>I/O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데이터의 </a:t>
            </a:r>
            <a:r>
              <a:rPr lang="ko-KR" altLang="en-US" sz="1600" dirty="0" err="1"/>
              <a:t>입출력시</a:t>
            </a:r>
            <a:r>
              <a:rPr lang="ko-KR" altLang="en-US" sz="1600" dirty="0"/>
              <a:t> 속도를 빠르게 </a:t>
            </a:r>
            <a:r>
              <a:rPr lang="ko-KR" altLang="en-US" sz="1600" dirty="0" err="1"/>
              <a:t>하기위해</a:t>
            </a:r>
            <a:r>
              <a:rPr lang="ko-KR" altLang="en-US" sz="1600" dirty="0"/>
              <a:t> 사용하는 </a:t>
            </a:r>
            <a:r>
              <a:rPr lang="en-US" altLang="ko-KR" sz="1600" dirty="0"/>
              <a:t>Buffered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접두어가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붙는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Buffered</a:t>
            </a:r>
            <a:r>
              <a:rPr lang="ko-KR" altLang="en-US" sz="1600" dirty="0"/>
              <a:t>클래스 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7632848" cy="4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/>
              <a:t>바이스트림과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4" y="1127572"/>
            <a:ext cx="7884368" cy="1200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6" y="2492896"/>
            <a:ext cx="7596336" cy="37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/>
              <a:t>바이스트림과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-36512" y="1628800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source/ch17/FileInputStreamEx01.java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0" y="1057300"/>
            <a:ext cx="3628492" cy="4743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6" y="2348880"/>
            <a:ext cx="7092280" cy="757649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4808" y="4255527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5" action="ppaction://hlinkfile"/>
              </a:rPr>
              <a:t>source/ch17/FileOutputStreamEx01.java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7" y="3504140"/>
            <a:ext cx="8532441" cy="4674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" y="4830812"/>
            <a:ext cx="7236296" cy="7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/>
              <a:t>바이스트림과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857081" cy="541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9" y="2103884"/>
            <a:ext cx="7736656" cy="33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/>
              <a:t>바이스트림과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-36512" y="1628800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source/ch17/FileReaderEx01.java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6" y="2348880"/>
            <a:ext cx="7092280" cy="757649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4808" y="4255527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source/ch17/FileWriterEx01.java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" y="4830812"/>
            <a:ext cx="7236296" cy="7897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3600400" cy="4971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45024"/>
            <a:ext cx="3600400" cy="4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파일</a:t>
            </a:r>
            <a:r>
              <a:rPr lang="en-US" altLang="ko-KR" dirty="0"/>
              <a:t>(File) </a:t>
            </a:r>
            <a:r>
              <a:rPr lang="ko-KR" altLang="en-US" dirty="0"/>
              <a:t>입출력</a:t>
            </a:r>
            <a:r>
              <a:rPr lang="en-US" altLang="ko-KR" dirty="0"/>
              <a:t>(I/O)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4808" y="2780928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source/ch17/ByteFileCopyEx01.java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6" y="1052736"/>
            <a:ext cx="7668344" cy="16866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8" y="3284984"/>
            <a:ext cx="7238900" cy="93311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32568" y="5300965"/>
            <a:ext cx="822960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5" action="ppaction://hlinkfile"/>
              </a:rPr>
              <a:t>source/ch17/BufferFileCopyEx01.java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93096"/>
            <a:ext cx="3231629" cy="4827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75828"/>
            <a:ext cx="5040560" cy="4957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77272"/>
            <a:ext cx="7452320" cy="8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1465</TotalTime>
  <Words>192</Words>
  <Application>Microsoft Office PowerPoint</Application>
  <PresentationFormat>화면 슬라이드 쇼(4:3)</PresentationFormat>
  <Paragraphs>36</Paragraphs>
  <Slides>14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최종템블릿</vt:lpstr>
      <vt:lpstr>Image</vt:lpstr>
      <vt:lpstr>PowerPoint 프레젠테이션</vt:lpstr>
      <vt:lpstr>그림으로 살펴보기</vt:lpstr>
      <vt:lpstr>1. 자바 입출력(I/O)</vt:lpstr>
      <vt:lpstr>1. 자바 입출력(I/O)</vt:lpstr>
      <vt:lpstr>2. 바이스트림과 문자 스트림</vt:lpstr>
      <vt:lpstr>2. 바이스트림과 문자 스트림</vt:lpstr>
      <vt:lpstr>2. 바이스트림과 문자 스트림</vt:lpstr>
      <vt:lpstr>2. 바이스트림과 문자 스트림</vt:lpstr>
      <vt:lpstr>3. 파일(File) 입출력(I/O)</vt:lpstr>
      <vt:lpstr>4. Buffered 클래스</vt:lpstr>
      <vt:lpstr>4. Buffered 클래스</vt:lpstr>
      <vt:lpstr>4. Buffered 클래스</vt:lpstr>
      <vt:lpstr>4. Buffered 클래스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355</cp:revision>
  <dcterms:created xsi:type="dcterms:W3CDTF">2013-12-17T00:44:17Z</dcterms:created>
  <dcterms:modified xsi:type="dcterms:W3CDTF">2015-10-31T07:45:53Z</dcterms:modified>
</cp:coreProperties>
</file>