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1" r:id="rId3"/>
    <p:sldId id="325" r:id="rId4"/>
    <p:sldId id="386" r:id="rId5"/>
    <p:sldId id="364" r:id="rId6"/>
    <p:sldId id="387" r:id="rId7"/>
    <p:sldId id="388" r:id="rId8"/>
    <p:sldId id="389" r:id="rId9"/>
    <p:sldId id="390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23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2015-10-31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../source/ch18/InetAddressEx01.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source/ch18/URLClassEx01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18/MyServerEx01.ja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source/ch18/MyClientEx01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source/ch18/MyServerEx02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source/ch18/MyClientEx02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998220"/>
            <a:ext cx="7810500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999929"/>
            <a:ext cx="6883102" cy="52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InetAddres</a:t>
            </a:r>
            <a:r>
              <a:rPr lang="ko-KR" altLang="en-US" dirty="0"/>
              <a:t>와 </a:t>
            </a:r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980728"/>
            <a:ext cx="8439150" cy="781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6" y="1757338"/>
            <a:ext cx="8420100" cy="255270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14288" y="4511960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source/ch18/InetAddressEx01.java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0" y="5157192"/>
            <a:ext cx="8420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InetAddres</a:t>
            </a:r>
            <a:r>
              <a:rPr lang="ko-KR" altLang="en-US" dirty="0"/>
              <a:t>와 </a:t>
            </a:r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-17884" y="2636912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source/ch18/URLClassEx01.java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1196752"/>
            <a:ext cx="8420100" cy="129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61788"/>
            <a:ext cx="6624736" cy="33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483424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err="1"/>
              <a:t>ServerSocket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클래스와 </a:t>
            </a:r>
            <a:r>
              <a:rPr lang="en-US" altLang="ko-KR" sz="2400" dirty="0"/>
              <a:t>Socket </a:t>
            </a:r>
            <a:r>
              <a:rPr lang="ko-KR" altLang="en-US" sz="2400" dirty="0"/>
              <a:t>클래스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448675" cy="771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3" y="2276872"/>
            <a:ext cx="83629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483424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err="1"/>
              <a:t>ServerSocket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클래스와 </a:t>
            </a:r>
            <a:r>
              <a:rPr lang="en-US" altLang="ko-KR" sz="2400" dirty="0"/>
              <a:t>Socket </a:t>
            </a:r>
            <a:r>
              <a:rPr lang="ko-KR" altLang="en-US" sz="2400" dirty="0"/>
              <a:t>클래스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7" y="1052736"/>
            <a:ext cx="3400425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6515100" cy="147637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4288" y="1988840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source/ch18/MyServerEx01.java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483424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err="1"/>
              <a:t>ServerSocket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클래스와 </a:t>
            </a:r>
            <a:r>
              <a:rPr lang="en-US" altLang="ko-KR" sz="2400" dirty="0"/>
              <a:t>Socket </a:t>
            </a:r>
            <a:r>
              <a:rPr lang="ko-KR" altLang="en-US" sz="2400" dirty="0"/>
              <a:t>클래스</a:t>
            </a:r>
            <a:endParaRPr lang="en-US" altLang="ko-KR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288" y="1988840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source/ch18/MyClientEx01.java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8" y="1124744"/>
            <a:ext cx="367665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22600"/>
            <a:ext cx="6467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483424" cy="563562"/>
          </a:xfrm>
        </p:spPr>
        <p:txBody>
          <a:bodyPr/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/>
              <a:t>서버와 클라이언트 간 통신하는 </a:t>
            </a:r>
            <a:r>
              <a:rPr lang="en-US" altLang="ko-KR" sz="2000" dirty="0"/>
              <a:t>Echo </a:t>
            </a:r>
            <a:r>
              <a:rPr lang="ko-KR" altLang="en-US" sz="2000" dirty="0"/>
              <a:t>채팅 프로그램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-36512" y="3356992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source/ch18/MyServerEx02.java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2" y="908720"/>
            <a:ext cx="7740352" cy="20208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6" y="2996952"/>
            <a:ext cx="2639938" cy="374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2" y="3861048"/>
            <a:ext cx="7092280" cy="26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483424" cy="563562"/>
          </a:xfrm>
        </p:spPr>
        <p:txBody>
          <a:bodyPr/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/>
              <a:t>서버와 클라이언트 간 통신하는 </a:t>
            </a:r>
            <a:r>
              <a:rPr lang="en-US" altLang="ko-KR" sz="2000" dirty="0"/>
              <a:t>Echo </a:t>
            </a:r>
            <a:r>
              <a:rPr lang="ko-KR" altLang="en-US" sz="2000" dirty="0"/>
              <a:t>채팅 프로그램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-36512" y="1547061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source/ch18/MyClientEx02.java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3" y="1052736"/>
            <a:ext cx="3889548" cy="408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4" y="2204864"/>
            <a:ext cx="3667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1513</TotalTime>
  <Words>75</Words>
  <Application>Microsoft Office PowerPoint</Application>
  <PresentationFormat>화면 슬라이드 쇼(4:3)</PresentationFormat>
  <Paragraphs>19</Paragraphs>
  <Slides>10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최종템블릿</vt:lpstr>
      <vt:lpstr>Image</vt:lpstr>
      <vt:lpstr>PowerPoint 프레젠테이션</vt:lpstr>
      <vt:lpstr>그림으로 살펴보기</vt:lpstr>
      <vt:lpstr>1. InetAddres와 URL 클래스</vt:lpstr>
      <vt:lpstr>1. InetAddres와 URL 클래스</vt:lpstr>
      <vt:lpstr>2. ServerSocket 클래스와 Socket 클래스</vt:lpstr>
      <vt:lpstr>2. ServerSocket 클래스와 Socket 클래스</vt:lpstr>
      <vt:lpstr>2. ServerSocket 클래스와 Socket 클래스</vt:lpstr>
      <vt:lpstr>3. 서버와 클라이언트 간 통신하는 Echo 채팅 프로그램</vt:lpstr>
      <vt:lpstr>3. 서버와 클라이언트 간 통신하는 Echo 채팅 프로그램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372</cp:revision>
  <dcterms:created xsi:type="dcterms:W3CDTF">2013-12-17T00:44:17Z</dcterms:created>
  <dcterms:modified xsi:type="dcterms:W3CDTF">2015-10-31T07:51:53Z</dcterms:modified>
</cp:coreProperties>
</file>