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1" r:id="rId3"/>
    <p:sldId id="325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2664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958522"/>
            <a:ext cx="7566068" cy="1422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en-US" altLang="ko-KR" sz="2400" b="0" dirty="0"/>
              <a:t>MySQL </a:t>
            </a:r>
            <a:r>
              <a:rPr lang="ko-KR" altLang="en-US" sz="2400" b="0" dirty="0" err="1"/>
              <a:t>질의문을</a:t>
            </a:r>
            <a:r>
              <a:rPr lang="ko-KR" altLang="en-US" sz="2400" b="0" dirty="0"/>
              <a:t> 이용한 회원테이블 데이터베이스 작성하기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4" y="1628800"/>
            <a:ext cx="6544344" cy="49082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8" y="980728"/>
            <a:ext cx="7596336" cy="4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en-US" altLang="ko-KR" sz="2400" b="0" dirty="0"/>
              <a:t>MySQL </a:t>
            </a:r>
            <a:r>
              <a:rPr lang="ko-KR" altLang="en-US" sz="2400" b="0" dirty="0" err="1"/>
              <a:t>질의문을</a:t>
            </a:r>
            <a:r>
              <a:rPr lang="ko-KR" altLang="en-US" sz="2400" b="0" dirty="0"/>
              <a:t> 이용한 회원테이블 데이터베이스 작성하기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172400" cy="4245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5205349" cy="5040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8196386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77072"/>
            <a:ext cx="7971147" cy="8261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57192"/>
            <a:ext cx="8196386" cy="8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en-US" altLang="ko-KR" sz="2400" b="0" dirty="0"/>
              <a:t>MySQL </a:t>
            </a:r>
            <a:r>
              <a:rPr lang="ko-KR" altLang="en-US" sz="2400" b="0" dirty="0" err="1"/>
              <a:t>질의문을</a:t>
            </a:r>
            <a:r>
              <a:rPr lang="ko-KR" altLang="en-US" sz="2400" b="0" dirty="0"/>
              <a:t> 이용한 회원테이블 데이터베이스 작성하기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8" y="1157102"/>
            <a:ext cx="8172400" cy="846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1877182"/>
            <a:ext cx="8172400" cy="11674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8" y="3101318"/>
            <a:ext cx="8172400" cy="8698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8" y="4109430"/>
            <a:ext cx="8172400" cy="11674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8" y="5477582"/>
            <a:ext cx="8172400" cy="8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en-US" altLang="ko-KR" sz="2400" b="0" dirty="0"/>
              <a:t>MySQL </a:t>
            </a:r>
            <a:r>
              <a:rPr lang="ko-KR" altLang="en-US" sz="2400" b="0" dirty="0" err="1"/>
              <a:t>질의문을</a:t>
            </a:r>
            <a:r>
              <a:rPr lang="ko-KR" altLang="en-US" sz="2400" b="0" dirty="0"/>
              <a:t> 이용한 회원테이블 데이터베이스 작성하기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1183036"/>
            <a:ext cx="8244408" cy="8390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2301901"/>
            <a:ext cx="8244408" cy="8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en-US" altLang="ko-KR" sz="2400" b="0" dirty="0"/>
              <a:t>MySQL </a:t>
            </a:r>
            <a:r>
              <a:rPr lang="ko-KR" altLang="en-US" sz="2400" b="0" dirty="0" err="1"/>
              <a:t>질의문을</a:t>
            </a:r>
            <a:r>
              <a:rPr lang="ko-KR" altLang="en-US" sz="2400" b="0" dirty="0"/>
              <a:t> 이용한 회원테이블 데이터베이스 작성하기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401050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9432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8093"/>
            <a:ext cx="9144000" cy="14021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014"/>
            <a:ext cx="9144000" cy="21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en-US" altLang="ko-KR" sz="2400" b="0" dirty="0"/>
              <a:t>MySQL </a:t>
            </a:r>
            <a:r>
              <a:rPr lang="ko-KR" altLang="en-US" sz="2400" b="0" dirty="0" err="1"/>
              <a:t>질의문을</a:t>
            </a:r>
            <a:r>
              <a:rPr lang="ko-KR" altLang="en-US" sz="2400" b="0" dirty="0"/>
              <a:t> 이용한 회원테이블 데이터베이스 작성하기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5610225" cy="495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567"/>
            <a:ext cx="9144000" cy="30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en-US" altLang="ko-KR" sz="2400" b="0" dirty="0"/>
              <a:t>MySQL </a:t>
            </a:r>
            <a:r>
              <a:rPr lang="ko-KR" altLang="en-US" sz="2400" b="0" dirty="0" err="1"/>
              <a:t>질의문을</a:t>
            </a:r>
            <a:r>
              <a:rPr lang="ko-KR" altLang="en-US" sz="2400" b="0" dirty="0"/>
              <a:t> 이용한 회원테이블 데이터베이스 작성하기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3384376" cy="409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1772816"/>
            <a:ext cx="8999984" cy="23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en-US" altLang="ko-KR" sz="2400" b="0" dirty="0"/>
              <a:t>MySQL </a:t>
            </a:r>
            <a:r>
              <a:rPr lang="ko-KR" altLang="en-US" sz="2400" b="0" dirty="0" err="1"/>
              <a:t>질의문을</a:t>
            </a:r>
            <a:r>
              <a:rPr lang="ko-KR" altLang="en-US" sz="2400" b="0" dirty="0"/>
              <a:t> 이용한 회원테이블 데이터베이스 작성하기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3384376" cy="4230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1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36464"/>
            <a:ext cx="646146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/>
              <a:t>데이터베이스</a:t>
            </a:r>
            <a:r>
              <a:rPr lang="en-US" altLang="ko-KR" sz="2400" dirty="0"/>
              <a:t>(Database)</a:t>
            </a:r>
            <a:r>
              <a:rPr lang="ko-KR" altLang="en-US" sz="2400" dirty="0"/>
              <a:t>와 </a:t>
            </a:r>
            <a:r>
              <a:rPr lang="en-US" altLang="ko-KR" sz="2400" dirty="0"/>
              <a:t>MySQL </a:t>
            </a:r>
            <a:r>
              <a:rPr lang="ko-KR" altLang="en-US" sz="2400" dirty="0"/>
              <a:t>설치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2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/>
              <a:t>데이터베이스</a:t>
            </a:r>
            <a:r>
              <a:rPr lang="en-US" altLang="ko-KR" sz="2400" dirty="0"/>
              <a:t>(Database)</a:t>
            </a:r>
            <a:r>
              <a:rPr lang="ko-KR" altLang="en-US" sz="2400" dirty="0"/>
              <a:t>와 </a:t>
            </a:r>
            <a:r>
              <a:rPr lang="en-US" altLang="ko-KR" sz="2400" dirty="0"/>
              <a:t>MySQL </a:t>
            </a:r>
            <a:r>
              <a:rPr lang="ko-KR" altLang="en-US" sz="2400" dirty="0"/>
              <a:t>설치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568952" cy="33812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4" y="4808249"/>
            <a:ext cx="4069680" cy="35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/>
              <a:t>데이터베이스</a:t>
            </a:r>
            <a:r>
              <a:rPr lang="en-US" altLang="ko-KR" sz="2400" dirty="0"/>
              <a:t>(Database)</a:t>
            </a:r>
            <a:r>
              <a:rPr lang="ko-KR" altLang="en-US" sz="2400" dirty="0"/>
              <a:t>와 </a:t>
            </a:r>
            <a:r>
              <a:rPr lang="en-US" altLang="ko-KR" sz="2400" dirty="0"/>
              <a:t>MySQL </a:t>
            </a:r>
            <a:r>
              <a:rPr lang="ko-KR" altLang="en-US" sz="2400" dirty="0"/>
              <a:t>설치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8" y="1124744"/>
            <a:ext cx="8681412" cy="2160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73016"/>
            <a:ext cx="8604448" cy="16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/>
              <a:t>데이터베이스</a:t>
            </a:r>
            <a:r>
              <a:rPr lang="en-US" altLang="ko-KR" sz="2400" dirty="0"/>
              <a:t>(Database)</a:t>
            </a:r>
            <a:r>
              <a:rPr lang="ko-KR" altLang="en-US" sz="2400" dirty="0"/>
              <a:t>와 </a:t>
            </a:r>
            <a:r>
              <a:rPr lang="en-US" altLang="ko-KR" sz="2400" dirty="0"/>
              <a:t>MySQL </a:t>
            </a:r>
            <a:r>
              <a:rPr lang="ko-KR" altLang="en-US" sz="2400" dirty="0"/>
              <a:t>설치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1124744"/>
            <a:ext cx="8316416" cy="7673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276872"/>
            <a:ext cx="8460432" cy="7805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3221128"/>
            <a:ext cx="8244408" cy="4959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3943291"/>
            <a:ext cx="8604448" cy="832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4869160"/>
            <a:ext cx="8460432" cy="8190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5733256"/>
            <a:ext cx="8316416" cy="4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/>
              <a:t>데이터베이스 외부 관리 툴 설치하기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16701"/>
            <a:ext cx="8529802" cy="45005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33256"/>
            <a:ext cx="8424936" cy="6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3. </a:t>
            </a:r>
            <a:r>
              <a:rPr lang="ko-KR" altLang="en-US" sz="2400" b="0" dirty="0" smtClean="0"/>
              <a:t>데이터베이스 </a:t>
            </a:r>
            <a:r>
              <a:rPr lang="ko-KR" altLang="en-US" sz="2400" b="0" dirty="0"/>
              <a:t>접속하기 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3" y="980728"/>
            <a:ext cx="8319223" cy="2880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94177"/>
            <a:ext cx="8424936" cy="13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912768" cy="563562"/>
          </a:xfrm>
        </p:spPr>
        <p:txBody>
          <a:bodyPr/>
          <a:lstStyle/>
          <a:p>
            <a:r>
              <a:rPr lang="en-US" altLang="ko-KR" sz="2400" dirty="0" smtClean="0"/>
              <a:t>4. </a:t>
            </a:r>
            <a:r>
              <a:rPr lang="en-US" altLang="ko-KR" sz="2400" b="0" dirty="0"/>
              <a:t>MySQL </a:t>
            </a:r>
            <a:r>
              <a:rPr lang="ko-KR" altLang="en-US" sz="2400" b="0" dirty="0" err="1"/>
              <a:t>질의문을</a:t>
            </a:r>
            <a:r>
              <a:rPr lang="ko-KR" altLang="en-US" sz="2400" b="0" dirty="0"/>
              <a:t> 이용한 회원테이블 데이터베이스 작성하기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7" y="1124744"/>
            <a:ext cx="870944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1547</TotalTime>
  <Words>128</Words>
  <Application>Microsoft Office PowerPoint</Application>
  <PresentationFormat>화면 슬라이드 쇼(4:3)</PresentationFormat>
  <Paragraphs>21</Paragraphs>
  <Slides>18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최종템블릿</vt:lpstr>
      <vt:lpstr>Image</vt:lpstr>
      <vt:lpstr>PowerPoint 프레젠테이션</vt:lpstr>
      <vt:lpstr>그림으로 살펴보기</vt:lpstr>
      <vt:lpstr>1. 데이터베이스(Database)와 MySQL 설치</vt:lpstr>
      <vt:lpstr>1. 데이터베이스(Database)와 MySQL 설치</vt:lpstr>
      <vt:lpstr>1. 데이터베이스(Database)와 MySQL 설치</vt:lpstr>
      <vt:lpstr>1. 데이터베이스(Database)와 MySQL 설치</vt:lpstr>
      <vt:lpstr>2. 데이터베이스 외부 관리 툴 설치하기</vt:lpstr>
      <vt:lpstr>3. 데이터베이스 접속하기 </vt:lpstr>
      <vt:lpstr>4. MySQL 질의문을 이용한 회원테이블 데이터베이스 작성하기</vt:lpstr>
      <vt:lpstr>4. MySQL 질의문을 이용한 회원테이블 데이터베이스 작성하기</vt:lpstr>
      <vt:lpstr>4. MySQL 질의문을 이용한 회원테이블 데이터베이스 작성하기</vt:lpstr>
      <vt:lpstr>4. MySQL 질의문을 이용한 회원테이블 데이터베이스 작성하기</vt:lpstr>
      <vt:lpstr>4. MySQL 질의문을 이용한 회원테이블 데이터베이스 작성하기</vt:lpstr>
      <vt:lpstr>4. MySQL 질의문을 이용한 회원테이블 데이터베이스 작성하기</vt:lpstr>
      <vt:lpstr>4. MySQL 질의문을 이용한 회원테이블 데이터베이스 작성하기</vt:lpstr>
      <vt:lpstr>4. MySQL 질의문을 이용한 회원테이블 데이터베이스 작성하기</vt:lpstr>
      <vt:lpstr>4. MySQL 질의문을 이용한 회원테이블 데이터베이스 작성하기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401</cp:revision>
  <dcterms:created xsi:type="dcterms:W3CDTF">2013-12-17T00:44:17Z</dcterms:created>
  <dcterms:modified xsi:type="dcterms:W3CDTF">2015-11-14T11:48:08Z</dcterms:modified>
</cp:coreProperties>
</file>