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41" r:id="rId3"/>
    <p:sldId id="325" r:id="rId4"/>
    <p:sldId id="405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276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4E0"/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>
        <p:scale>
          <a:sx n="75" d="100"/>
          <a:sy n="75" d="100"/>
        </p:scale>
        <p:origin x="-1422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2016-08-04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" name="Image" r:id="rId15" imgW="13003175" imgH="1523272" progId="">
                  <p:embed/>
                </p:oleObj>
              </mc:Choice>
              <mc:Fallback>
                <p:oleObj name="Image" r:id="rId15" imgW="13003175" imgH="1523272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>
                    <a:lumMod val="75000"/>
                  </a:schemeClr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99" name="Picture 175" descr="C:\Users\ss\Desktop\Java로고.PN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123" y="82724"/>
            <a:ext cx="464273" cy="68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20/JDBCTestEx01.java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../source/ch20/JDBCTestEx02.java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2" descr="C:\Users\ss\Desktop\Java로고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40" y="5175303"/>
            <a:ext cx="576064" cy="84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065312"/>
            <a:ext cx="8136904" cy="1244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116632"/>
            <a:ext cx="6912768" cy="563562"/>
          </a:xfrm>
        </p:spPr>
        <p:txBody>
          <a:bodyPr/>
          <a:lstStyle/>
          <a:p>
            <a:r>
              <a:rPr lang="en-US" altLang="ko-KR" sz="2400" dirty="0" smtClean="0"/>
              <a:t>2. </a:t>
            </a:r>
            <a:r>
              <a:rPr lang="en-US" altLang="ko-KR" sz="2400" b="0" dirty="0" smtClean="0"/>
              <a:t>JDBC </a:t>
            </a:r>
            <a:r>
              <a:rPr lang="en-US" altLang="ko-KR" sz="2400" b="0" dirty="0"/>
              <a:t>Driver</a:t>
            </a:r>
            <a:r>
              <a:rPr lang="ko-KR" altLang="en-US" sz="2400" b="0" dirty="0"/>
              <a:t>를 통한 </a:t>
            </a:r>
            <a:r>
              <a:rPr lang="en-US" altLang="ko-KR" sz="2400" b="0" dirty="0"/>
              <a:t>DB </a:t>
            </a:r>
            <a:r>
              <a:rPr lang="ko-KR" altLang="en-US" sz="2400" b="0" dirty="0"/>
              <a:t>연결과 데이터 조회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5000625" cy="581025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32568" y="1906920"/>
            <a:ext cx="8229600" cy="5040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source/ch20/</a:t>
            </a:r>
            <a:r>
              <a:rPr lang="en-US" altLang="ko-KR" sz="2000" dirty="0">
                <a:ea typeface="굴림" charset="-127"/>
                <a:hlinkClick r:id="rId3" action="ppaction://hlinkfile"/>
              </a:rPr>
              <a:t>JDBCTestEx01.java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38" y="2729970"/>
            <a:ext cx="7884368" cy="177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9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116632"/>
            <a:ext cx="6912768" cy="563562"/>
          </a:xfrm>
        </p:spPr>
        <p:txBody>
          <a:bodyPr/>
          <a:lstStyle/>
          <a:p>
            <a:r>
              <a:rPr lang="en-US" altLang="ko-KR" sz="2400" dirty="0" smtClean="0"/>
              <a:t>2. </a:t>
            </a:r>
            <a:r>
              <a:rPr lang="en-US" altLang="ko-KR" sz="2400" b="0" dirty="0" smtClean="0"/>
              <a:t>JDBC </a:t>
            </a:r>
            <a:r>
              <a:rPr lang="en-US" altLang="ko-KR" sz="2400" b="0" dirty="0"/>
              <a:t>Driver</a:t>
            </a:r>
            <a:r>
              <a:rPr lang="ko-KR" altLang="en-US" sz="2400" b="0" dirty="0"/>
              <a:t>를 통한 </a:t>
            </a:r>
            <a:r>
              <a:rPr lang="en-US" altLang="ko-KR" sz="2400" b="0" dirty="0"/>
              <a:t>DB </a:t>
            </a:r>
            <a:r>
              <a:rPr lang="ko-KR" altLang="en-US" sz="2400" b="0" dirty="0"/>
              <a:t>연결과 데이터 조회</a:t>
            </a:r>
            <a:endParaRPr lang="en-US" altLang="ko-KR" sz="24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2568" y="1906920"/>
            <a:ext cx="8229600" cy="5040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2" action="ppaction://hlinkfile"/>
              </a:rPr>
              <a:t>source/ch20/JDBCTestEx02.java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781"/>
            <a:ext cx="9144000" cy="5490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10976"/>
            <a:ext cx="3864617" cy="421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4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그림으로 살펴보기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4903"/>
            <a:ext cx="9144000" cy="446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116632"/>
            <a:ext cx="6912768" cy="563562"/>
          </a:xfrm>
        </p:spPr>
        <p:txBody>
          <a:bodyPr/>
          <a:lstStyle/>
          <a:p>
            <a:r>
              <a:rPr lang="en-US" altLang="ko-KR" sz="2400" dirty="0" smtClean="0"/>
              <a:t>1. </a:t>
            </a:r>
            <a:r>
              <a:rPr lang="en-US" altLang="ko-KR" sz="2400" dirty="0"/>
              <a:t>JDBC </a:t>
            </a:r>
            <a:r>
              <a:rPr lang="en-US" altLang="ko-KR" sz="2400" dirty="0" smtClean="0"/>
              <a:t>Drive</a:t>
            </a:r>
            <a:endParaRPr lang="en-US" alt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04864"/>
            <a:ext cx="7829550" cy="47625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2936"/>
            <a:ext cx="9144000" cy="42929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1008"/>
            <a:ext cx="9144000" cy="42929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1832"/>
            <a:ext cx="9144000" cy="42929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9904"/>
            <a:ext cx="9144000" cy="429296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3772"/>
            <a:ext cx="9144000" cy="80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116632"/>
            <a:ext cx="6912768" cy="563562"/>
          </a:xfrm>
        </p:spPr>
        <p:txBody>
          <a:bodyPr/>
          <a:lstStyle/>
          <a:p>
            <a:r>
              <a:rPr lang="en-US" altLang="ko-KR" sz="2400" dirty="0" smtClean="0"/>
              <a:t>1. JDBC Driver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" y="1199504"/>
            <a:ext cx="9107488" cy="4292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1149"/>
            <a:ext cx="9144000" cy="8757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4021"/>
            <a:ext cx="9144000" cy="13050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4181"/>
            <a:ext cx="9144000" cy="130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9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116632"/>
            <a:ext cx="6912768" cy="563562"/>
          </a:xfrm>
        </p:spPr>
        <p:txBody>
          <a:bodyPr/>
          <a:lstStyle/>
          <a:p>
            <a:r>
              <a:rPr lang="en-US" altLang="ko-KR" sz="2400" dirty="0" smtClean="0"/>
              <a:t>1. JDBC Driver</a:t>
            </a:r>
            <a:endParaRPr lang="en-US" alt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9144000" cy="5237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5237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6912"/>
            <a:ext cx="9144000" cy="5237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" y="3356992"/>
            <a:ext cx="9107488" cy="5237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4092"/>
            <a:ext cx="9144000" cy="80707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42204"/>
            <a:ext cx="9144000" cy="80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2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116632"/>
            <a:ext cx="6912768" cy="563562"/>
          </a:xfrm>
        </p:spPr>
        <p:txBody>
          <a:bodyPr/>
          <a:lstStyle/>
          <a:p>
            <a:r>
              <a:rPr lang="en-US" altLang="ko-KR" sz="2400" dirty="0" smtClean="0"/>
              <a:t>1. JDBC Driver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872"/>
            <a:ext cx="9144000" cy="8070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8070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4012"/>
            <a:ext cx="9144000" cy="8070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4132"/>
            <a:ext cx="9144000" cy="80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4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116632"/>
            <a:ext cx="6912768" cy="563562"/>
          </a:xfrm>
        </p:spPr>
        <p:txBody>
          <a:bodyPr/>
          <a:lstStyle/>
          <a:p>
            <a:r>
              <a:rPr lang="en-US" altLang="ko-KR" sz="2400" dirty="0" smtClean="0"/>
              <a:t>2. </a:t>
            </a:r>
            <a:r>
              <a:rPr lang="en-US" altLang="ko-KR" sz="2400" b="0" dirty="0" smtClean="0"/>
              <a:t>JDBC </a:t>
            </a:r>
            <a:r>
              <a:rPr lang="en-US" altLang="ko-KR" sz="2400" b="0" dirty="0"/>
              <a:t>Driver</a:t>
            </a:r>
            <a:r>
              <a:rPr lang="ko-KR" altLang="en-US" sz="2400" b="0" dirty="0"/>
              <a:t>를 통한 </a:t>
            </a:r>
            <a:r>
              <a:rPr lang="en-US" altLang="ko-KR" sz="2400" b="0" dirty="0"/>
              <a:t>DB </a:t>
            </a:r>
            <a:r>
              <a:rPr lang="ko-KR" altLang="en-US" sz="2400" b="0" dirty="0"/>
              <a:t>연결과 데이터 조회</a:t>
            </a:r>
            <a:endParaRPr lang="en-US" alt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19636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87" y="2834813"/>
            <a:ext cx="5604813" cy="390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3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116632"/>
            <a:ext cx="6912768" cy="563562"/>
          </a:xfrm>
        </p:spPr>
        <p:txBody>
          <a:bodyPr/>
          <a:lstStyle/>
          <a:p>
            <a:r>
              <a:rPr lang="en-US" altLang="ko-KR" sz="2400" dirty="0" smtClean="0"/>
              <a:t>2. </a:t>
            </a:r>
            <a:r>
              <a:rPr lang="en-US" altLang="ko-KR" sz="2400" b="0" dirty="0" smtClean="0"/>
              <a:t>JDBC </a:t>
            </a:r>
            <a:r>
              <a:rPr lang="en-US" altLang="ko-KR" sz="2400" b="0" dirty="0"/>
              <a:t>Driver</a:t>
            </a:r>
            <a:r>
              <a:rPr lang="ko-KR" altLang="en-US" sz="2400" b="0" dirty="0"/>
              <a:t>를 통한 </a:t>
            </a:r>
            <a:r>
              <a:rPr lang="en-US" altLang="ko-KR" sz="2400" b="0" dirty="0"/>
              <a:t>DB </a:t>
            </a:r>
            <a:r>
              <a:rPr lang="ko-KR" altLang="en-US" sz="2400" b="0" dirty="0"/>
              <a:t>연결과 데이터 조회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80728"/>
            <a:ext cx="8334375" cy="6000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36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8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116632"/>
            <a:ext cx="6912768" cy="563562"/>
          </a:xfrm>
        </p:spPr>
        <p:txBody>
          <a:bodyPr/>
          <a:lstStyle/>
          <a:p>
            <a:r>
              <a:rPr lang="en-US" altLang="ko-KR" sz="2400" dirty="0" smtClean="0"/>
              <a:t>2. </a:t>
            </a:r>
            <a:r>
              <a:rPr lang="en-US" altLang="ko-KR" sz="2400" b="0" dirty="0" smtClean="0"/>
              <a:t>JDBC </a:t>
            </a:r>
            <a:r>
              <a:rPr lang="en-US" altLang="ko-KR" sz="2400" b="0" dirty="0"/>
              <a:t>Driver</a:t>
            </a:r>
            <a:r>
              <a:rPr lang="ko-KR" altLang="en-US" sz="2400" b="0" dirty="0"/>
              <a:t>를 통한 </a:t>
            </a:r>
            <a:r>
              <a:rPr lang="en-US" altLang="ko-KR" sz="2400" b="0" dirty="0"/>
              <a:t>DB </a:t>
            </a:r>
            <a:r>
              <a:rPr lang="ko-KR" altLang="en-US" sz="2400" b="0" dirty="0"/>
              <a:t>연결과 데이터 조회</a:t>
            </a:r>
            <a:endParaRPr lang="en-US" alt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32917"/>
            <a:ext cx="6781800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58" y="1700808"/>
            <a:ext cx="5777458" cy="494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9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1569</TotalTime>
  <Words>81</Words>
  <Application>Microsoft Office PowerPoint</Application>
  <PresentationFormat>화면 슬라이드 쇼(4:3)</PresentationFormat>
  <Paragraphs>17</Paragraphs>
  <Slides>12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최종템블릿</vt:lpstr>
      <vt:lpstr>Image</vt:lpstr>
      <vt:lpstr>PowerPoint 프레젠테이션</vt:lpstr>
      <vt:lpstr>그림으로 살펴보기</vt:lpstr>
      <vt:lpstr>1. JDBC Drive</vt:lpstr>
      <vt:lpstr>1. JDBC Driver</vt:lpstr>
      <vt:lpstr>1. JDBC Driver</vt:lpstr>
      <vt:lpstr>1. JDBC Driver</vt:lpstr>
      <vt:lpstr>2. JDBC Driver를 통한 DB 연결과 데이터 조회</vt:lpstr>
      <vt:lpstr>2. JDBC Driver를 통한 DB 연결과 데이터 조회</vt:lpstr>
      <vt:lpstr>2. JDBC Driver를 통한 DB 연결과 데이터 조회</vt:lpstr>
      <vt:lpstr>2. JDBC Driver를 통한 DB 연결과 데이터 조회</vt:lpstr>
      <vt:lpstr>2. JDBC Driver를 통한 DB 연결과 데이터 조회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Registered User</cp:lastModifiedBy>
  <cp:revision>425</cp:revision>
  <dcterms:created xsi:type="dcterms:W3CDTF">2013-12-17T00:44:17Z</dcterms:created>
  <dcterms:modified xsi:type="dcterms:W3CDTF">2016-08-04T01:43:59Z</dcterms:modified>
</cp:coreProperties>
</file>