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3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1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6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2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3CFB-7EB4-4CCC-95BB-9877F25833D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08A9-8B3A-409F-885E-D81D3DD6B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5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248" y="395836"/>
            <a:ext cx="1672244" cy="343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층 배치도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953492" y="931025"/>
            <a:ext cx="8570422" cy="5278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25395" y="1529545"/>
            <a:ext cx="598519" cy="741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39833" y="1504603"/>
            <a:ext cx="35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9925903" y="1828802"/>
            <a:ext cx="165743" cy="1657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27524" y="93379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5794" y="926969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22331" y="926969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424061" y="93379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5791" y="93241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27521" y="93379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50726" y="2726573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50725" y="3424841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56266" y="412311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50724" y="4821378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825646" y="4112031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069078" y="270163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896197" y="270163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27474" y="3589715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896895" y="358971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23316" y="270312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66316" y="3589711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76659" y="2690549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50369" y="1562793"/>
            <a:ext cx="830245" cy="926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176658" y="359110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50723" y="5514106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825647" y="5508569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825644" y="481030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48849" y="1571309"/>
            <a:ext cx="41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화장실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91002" y="5514116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038421" y="3589715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41188" y="2693316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222675" y="93240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9125990" y="5508566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887193" y="5512728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586162" y="5508568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73889" y="5515490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72160" y="5508567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54535" y="5507182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821497" y="2718259"/>
            <a:ext cx="698269" cy="6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53489" y="2490350"/>
            <a:ext cx="835437" cy="22791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21497" y="2286205"/>
            <a:ext cx="698269" cy="42652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821497" y="3422066"/>
            <a:ext cx="705183" cy="6927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45183" y="5504416"/>
            <a:ext cx="845119" cy="70103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88581" y="5504415"/>
            <a:ext cx="884609" cy="70103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569049" y="5512623"/>
            <a:ext cx="556940" cy="69282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760427" y="2690550"/>
            <a:ext cx="140972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93422" y="2690549"/>
            <a:ext cx="136814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66315" y="3399901"/>
            <a:ext cx="2355269" cy="196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73191" y="3391586"/>
            <a:ext cx="1563500" cy="2022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858836" y="2690549"/>
            <a:ext cx="171959" cy="1597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cdn.discordapp.com/attachments/1073515594894282804/1074594544638775366/4849bf3cfc26f9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090" y="869021"/>
            <a:ext cx="631082" cy="6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discordapp.com/attachments/1073515594894282804/1074594544638775366/4849bf3cfc26f95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64" y="2365307"/>
            <a:ext cx="631082" cy="63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1073515594894282804/1074594544877830154/4551634ad38b69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1067" r="34237" b="1863"/>
          <a:stretch/>
        </p:blipFill>
        <p:spPr bwMode="auto">
          <a:xfrm>
            <a:off x="3718551" y="967385"/>
            <a:ext cx="196884" cy="6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s://cdn.discordapp.com/attachments/1073515594894282804/1074594544877830154/4551634ad38b69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1067" r="34237" b="1863"/>
          <a:stretch/>
        </p:blipFill>
        <p:spPr bwMode="auto">
          <a:xfrm>
            <a:off x="9627375" y="933792"/>
            <a:ext cx="196884" cy="6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8920944" y="933792"/>
            <a:ext cx="560697" cy="691446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56273" y="926873"/>
            <a:ext cx="1335573" cy="62760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2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dita810</dc:creator>
  <cp:lastModifiedBy>dita810</cp:lastModifiedBy>
  <cp:revision>6</cp:revision>
  <dcterms:created xsi:type="dcterms:W3CDTF">2023-02-13T07:09:19Z</dcterms:created>
  <dcterms:modified xsi:type="dcterms:W3CDTF">2023-02-13T07:43:11Z</dcterms:modified>
</cp:coreProperties>
</file>