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7CAD-E0E7-4A8A-9FCA-C164D017A7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1EF7-8F32-4CD7-AF13-B2F34EF8D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8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7CAD-E0E7-4A8A-9FCA-C164D017A7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1EF7-8F32-4CD7-AF13-B2F34EF8D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86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7CAD-E0E7-4A8A-9FCA-C164D017A7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1EF7-8F32-4CD7-AF13-B2F34EF8D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0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7CAD-E0E7-4A8A-9FCA-C164D017A7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1EF7-8F32-4CD7-AF13-B2F34EF8D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7CAD-E0E7-4A8A-9FCA-C164D017A7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1EF7-8F32-4CD7-AF13-B2F34EF8D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95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7CAD-E0E7-4A8A-9FCA-C164D017A7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1EF7-8F32-4CD7-AF13-B2F34EF8D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6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7CAD-E0E7-4A8A-9FCA-C164D017A7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1EF7-8F32-4CD7-AF13-B2F34EF8D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4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7CAD-E0E7-4A8A-9FCA-C164D017A7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1EF7-8F32-4CD7-AF13-B2F34EF8D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96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7CAD-E0E7-4A8A-9FCA-C164D017A7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1EF7-8F32-4CD7-AF13-B2F34EF8D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6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7CAD-E0E7-4A8A-9FCA-C164D017A7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1EF7-8F32-4CD7-AF13-B2F34EF8D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7CAD-E0E7-4A8A-9FCA-C164D017A7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1EF7-8F32-4CD7-AF13-B2F34EF8D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1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97CAD-E0E7-4A8A-9FCA-C164D017A7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11EF7-8F32-4CD7-AF13-B2F34EF8D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35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448" y="6586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좌석 선택</a:t>
            </a:r>
            <a:r>
              <a:rPr lang="en-US" altLang="ko-KR" sz="4000" dirty="0"/>
              <a:t>(</a:t>
            </a:r>
            <a:r>
              <a:rPr lang="ko-KR" altLang="en-US" sz="4000" dirty="0"/>
              <a:t>좌석 현황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00399" y="1391430"/>
            <a:ext cx="5461463" cy="4887883"/>
          </a:xfrm>
          <a:prstGeom prst="roundRect">
            <a:avLst>
              <a:gd name="adj" fmla="val 2893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L 도형 4"/>
          <p:cNvSpPr/>
          <p:nvPr/>
        </p:nvSpPr>
        <p:spPr>
          <a:xfrm>
            <a:off x="3499655" y="1468379"/>
            <a:ext cx="532015" cy="532015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>
            <a:off x="5625634" y="1468379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>
            <a:off x="7751612" y="1468379"/>
            <a:ext cx="532015" cy="532015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205147" y="2039550"/>
            <a:ext cx="1372985" cy="377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500" dirty="0" smtClean="0"/>
              <a:t>선택 가능</a:t>
            </a:r>
            <a:endParaRPr lang="ko-KR" altLang="en-US" sz="15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331126" y="2039550"/>
            <a:ext cx="1372985" cy="37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500" dirty="0" smtClean="0"/>
              <a:t>이용 중</a:t>
            </a:r>
            <a:endParaRPr lang="ko-KR" altLang="en-US" sz="1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79169" y="2039550"/>
            <a:ext cx="1372985" cy="37724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1500" dirty="0" smtClean="0"/>
              <a:t>자리 선택</a:t>
            </a:r>
            <a:endParaRPr lang="en-US" altLang="ko-KR" sz="1500" dirty="0" smtClean="0"/>
          </a:p>
        </p:txBody>
      </p:sp>
      <p:sp>
        <p:nvSpPr>
          <p:cNvPr id="10" name="L 도형 9"/>
          <p:cNvSpPr/>
          <p:nvPr/>
        </p:nvSpPr>
        <p:spPr>
          <a:xfrm>
            <a:off x="6884040" y="3741405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11" name="L 도형 10"/>
          <p:cNvSpPr/>
          <p:nvPr/>
        </p:nvSpPr>
        <p:spPr>
          <a:xfrm>
            <a:off x="6037946" y="4503751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12" name="L 도형 11"/>
          <p:cNvSpPr/>
          <p:nvPr/>
        </p:nvSpPr>
        <p:spPr>
          <a:xfrm>
            <a:off x="5191848" y="3742362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3" name="L 도형 12"/>
          <p:cNvSpPr/>
          <p:nvPr/>
        </p:nvSpPr>
        <p:spPr>
          <a:xfrm>
            <a:off x="7730138" y="4516055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14" name="L 도형 13"/>
          <p:cNvSpPr/>
          <p:nvPr/>
        </p:nvSpPr>
        <p:spPr>
          <a:xfrm>
            <a:off x="6032117" y="5284993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16</a:t>
            </a:r>
            <a:endParaRPr lang="ko-KR" altLang="en-US" dirty="0"/>
          </a:p>
        </p:txBody>
      </p:sp>
      <p:sp>
        <p:nvSpPr>
          <p:cNvPr id="15" name="L 도형 14"/>
          <p:cNvSpPr/>
          <p:nvPr/>
        </p:nvSpPr>
        <p:spPr>
          <a:xfrm>
            <a:off x="7730138" y="3747119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16" name="L 도형 15"/>
          <p:cNvSpPr/>
          <p:nvPr/>
        </p:nvSpPr>
        <p:spPr>
          <a:xfrm>
            <a:off x="5189349" y="5287862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17" name="L 도형 16"/>
          <p:cNvSpPr/>
          <p:nvPr/>
        </p:nvSpPr>
        <p:spPr>
          <a:xfrm>
            <a:off x="3499656" y="3742363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L 도형 17"/>
          <p:cNvSpPr/>
          <p:nvPr/>
        </p:nvSpPr>
        <p:spPr>
          <a:xfrm>
            <a:off x="3503813" y="5284994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L 도형 18"/>
          <p:cNvSpPr/>
          <p:nvPr/>
        </p:nvSpPr>
        <p:spPr>
          <a:xfrm>
            <a:off x="3499655" y="4513679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L 도형 22"/>
          <p:cNvSpPr/>
          <p:nvPr/>
        </p:nvSpPr>
        <p:spPr>
          <a:xfrm>
            <a:off x="4345752" y="4512819"/>
            <a:ext cx="532015" cy="532015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8" name="L 도형 27"/>
          <p:cNvSpPr/>
          <p:nvPr/>
        </p:nvSpPr>
        <p:spPr>
          <a:xfrm>
            <a:off x="4345752" y="3740646"/>
            <a:ext cx="532015" cy="532015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9" name="L 도형 28"/>
          <p:cNvSpPr/>
          <p:nvPr/>
        </p:nvSpPr>
        <p:spPr>
          <a:xfrm>
            <a:off x="5191849" y="4515112"/>
            <a:ext cx="532015" cy="532015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30" name="L 도형 29"/>
          <p:cNvSpPr/>
          <p:nvPr/>
        </p:nvSpPr>
        <p:spPr>
          <a:xfrm>
            <a:off x="6884043" y="4513199"/>
            <a:ext cx="532015" cy="532015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</a:t>
            </a:r>
            <a:endParaRPr lang="ko-KR" altLang="en-US" dirty="0"/>
          </a:p>
        </p:txBody>
      </p:sp>
      <p:sp>
        <p:nvSpPr>
          <p:cNvPr id="31" name="L 도형 30"/>
          <p:cNvSpPr/>
          <p:nvPr/>
        </p:nvSpPr>
        <p:spPr>
          <a:xfrm>
            <a:off x="6037944" y="3722510"/>
            <a:ext cx="532015" cy="532015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32" name="L 도형 31"/>
          <p:cNvSpPr/>
          <p:nvPr/>
        </p:nvSpPr>
        <p:spPr>
          <a:xfrm>
            <a:off x="4346581" y="5284993"/>
            <a:ext cx="532015" cy="532015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3" name="L 도형 32"/>
          <p:cNvSpPr/>
          <p:nvPr/>
        </p:nvSpPr>
        <p:spPr>
          <a:xfrm>
            <a:off x="4345751" y="2968473"/>
            <a:ext cx="532015" cy="532015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4" name="L 도형 33"/>
          <p:cNvSpPr/>
          <p:nvPr/>
        </p:nvSpPr>
        <p:spPr>
          <a:xfrm>
            <a:off x="7730137" y="2978183"/>
            <a:ext cx="532015" cy="532015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35" name="L 도형 34"/>
          <p:cNvSpPr/>
          <p:nvPr/>
        </p:nvSpPr>
        <p:spPr>
          <a:xfrm>
            <a:off x="7717654" y="5284992"/>
            <a:ext cx="532015" cy="532015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24</a:t>
            </a:r>
            <a:endParaRPr lang="ko-KR" altLang="en-US" dirty="0"/>
          </a:p>
        </p:txBody>
      </p:sp>
      <p:sp>
        <p:nvSpPr>
          <p:cNvPr id="36" name="L 도형 35"/>
          <p:cNvSpPr/>
          <p:nvPr/>
        </p:nvSpPr>
        <p:spPr>
          <a:xfrm>
            <a:off x="6874885" y="5284992"/>
            <a:ext cx="532015" cy="532015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3722679" y="2488805"/>
            <a:ext cx="947372" cy="37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dirty="0" smtClean="0"/>
              <a:t>A </a:t>
            </a:r>
            <a:r>
              <a:rPr lang="ko-KR" altLang="en-US" sz="1500" dirty="0" smtClean="0"/>
              <a:t>구역</a:t>
            </a:r>
            <a:endParaRPr lang="en-US" altLang="ko-KR" sz="1500" dirty="0"/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5417953" y="2484830"/>
            <a:ext cx="947372" cy="37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dirty="0" smtClean="0"/>
              <a:t>B </a:t>
            </a:r>
            <a:r>
              <a:rPr lang="ko-KR" altLang="en-US" sz="1500" dirty="0" smtClean="0"/>
              <a:t>구역</a:t>
            </a:r>
            <a:endParaRPr lang="en-US" altLang="ko-KR" sz="1500" dirty="0"/>
          </a:p>
        </p:txBody>
      </p:sp>
      <p:sp>
        <p:nvSpPr>
          <p:cNvPr id="44" name="내용 개체 틀 2"/>
          <p:cNvSpPr txBox="1">
            <a:spLocks/>
          </p:cNvSpPr>
          <p:nvPr/>
        </p:nvSpPr>
        <p:spPr>
          <a:xfrm>
            <a:off x="7036289" y="2484830"/>
            <a:ext cx="947372" cy="37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dirty="0"/>
              <a:t>C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구역</a:t>
            </a:r>
            <a:endParaRPr lang="en-US" altLang="ko-KR" sz="1500" dirty="0"/>
          </a:p>
        </p:txBody>
      </p:sp>
      <p:sp>
        <p:nvSpPr>
          <p:cNvPr id="47" name="L 도형 46"/>
          <p:cNvSpPr/>
          <p:nvPr/>
        </p:nvSpPr>
        <p:spPr>
          <a:xfrm>
            <a:off x="6037943" y="2941269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8" name="L 도형 47"/>
          <p:cNvSpPr/>
          <p:nvPr/>
        </p:nvSpPr>
        <p:spPr>
          <a:xfrm>
            <a:off x="6884039" y="2969611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49" name="L 도형 48"/>
          <p:cNvSpPr/>
          <p:nvPr/>
        </p:nvSpPr>
        <p:spPr>
          <a:xfrm>
            <a:off x="3499655" y="2971047"/>
            <a:ext cx="532015" cy="532015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L 도형 49"/>
          <p:cNvSpPr/>
          <p:nvPr/>
        </p:nvSpPr>
        <p:spPr>
          <a:xfrm>
            <a:off x="5191847" y="2969612"/>
            <a:ext cx="532015" cy="532015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5012574" y="2484830"/>
            <a:ext cx="0" cy="3666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738849" y="2484830"/>
            <a:ext cx="0" cy="3666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왼쪽 화살표 56"/>
          <p:cNvSpPr/>
          <p:nvPr/>
        </p:nvSpPr>
        <p:spPr>
          <a:xfrm rot="1246299">
            <a:off x="2282518" y="5197951"/>
            <a:ext cx="1266445" cy="440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5464" y="4966188"/>
            <a:ext cx="197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 가능한 자리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터치 가능</a:t>
            </a:r>
            <a:endParaRPr lang="ko-KR" altLang="en-US" dirty="0"/>
          </a:p>
        </p:txBody>
      </p:sp>
      <p:sp>
        <p:nvSpPr>
          <p:cNvPr id="59" name="왼쪽 화살표 58"/>
          <p:cNvSpPr/>
          <p:nvPr/>
        </p:nvSpPr>
        <p:spPr>
          <a:xfrm rot="7793367">
            <a:off x="7802298" y="4792928"/>
            <a:ext cx="1902160" cy="440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398712" y="3803851"/>
            <a:ext cx="2546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이용중인 자리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눌러도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터치 불가능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" y="2328348"/>
            <a:ext cx="3079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원하는 자리를 골라 화면 터치 후 선택을 완료한 자리</a:t>
            </a:r>
            <a:endParaRPr lang="ko-KR" altLang="en-US" sz="1500" dirty="0"/>
          </a:p>
        </p:txBody>
      </p:sp>
      <p:cxnSp>
        <p:nvCxnSpPr>
          <p:cNvPr id="65" name="구부러진 연결선 64"/>
          <p:cNvCxnSpPr>
            <a:stCxn id="23" idx="2"/>
            <a:endCxn id="61" idx="2"/>
          </p:cNvCxnSpPr>
          <p:nvPr/>
        </p:nvCxnSpPr>
        <p:spPr>
          <a:xfrm rot="10800000">
            <a:off x="1539586" y="2882347"/>
            <a:ext cx="2806167" cy="1896481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892188" y="404350"/>
            <a:ext cx="295344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자리 선택 시 </a:t>
            </a:r>
            <a:r>
              <a:rPr lang="en-US" altLang="ko-KR" sz="1500" dirty="0" smtClean="0"/>
              <a:t>: ‘</a:t>
            </a:r>
            <a:r>
              <a:rPr lang="ko-KR" altLang="en-US" sz="1500" dirty="0" smtClean="0"/>
              <a:t>이 자리를 선택 하시겠습니까</a:t>
            </a:r>
            <a:r>
              <a:rPr lang="en-US" altLang="ko-KR" sz="1500" dirty="0" smtClean="0"/>
              <a:t>?’ </a:t>
            </a:r>
            <a:r>
              <a:rPr lang="ko-KR" altLang="en-US" sz="1500" dirty="0" smtClean="0"/>
              <a:t>의 내용을 출력 </a:t>
            </a:r>
            <a:r>
              <a:rPr lang="en-US" altLang="ko-KR" sz="1500" dirty="0" smtClean="0"/>
              <a:t>-&gt; </a:t>
            </a:r>
            <a:r>
              <a:rPr lang="ko-KR" altLang="en-US" sz="1500" dirty="0" smtClean="0"/>
              <a:t>원하는 자리가 아니면 다시 선택 </a:t>
            </a:r>
            <a:r>
              <a:rPr lang="en-US" altLang="ko-KR" sz="1500" dirty="0" smtClean="0"/>
              <a:t>or </a:t>
            </a:r>
            <a:r>
              <a:rPr lang="ko-KR" altLang="en-US" sz="1500" dirty="0" smtClean="0"/>
              <a:t>최종 확인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내용 출력 및 화면 배치는 좌석 현황 중앙</a:t>
            </a:r>
            <a:endParaRPr lang="en-US" altLang="ko-KR" sz="1500" dirty="0" smtClean="0"/>
          </a:p>
        </p:txBody>
      </p:sp>
      <p:grpSp>
        <p:nvGrpSpPr>
          <p:cNvPr id="93" name="그룹 92"/>
          <p:cNvGrpSpPr/>
          <p:nvPr/>
        </p:nvGrpSpPr>
        <p:grpSpPr>
          <a:xfrm>
            <a:off x="4185500" y="1258431"/>
            <a:ext cx="4706688" cy="3270227"/>
            <a:chOff x="4185500" y="1258431"/>
            <a:chExt cx="4706688" cy="3270227"/>
          </a:xfrm>
        </p:grpSpPr>
        <p:grpSp>
          <p:nvGrpSpPr>
            <p:cNvPr id="91" name="그룹 90"/>
            <p:cNvGrpSpPr/>
            <p:nvPr/>
          </p:nvGrpSpPr>
          <p:grpSpPr>
            <a:xfrm>
              <a:off x="4185500" y="2796131"/>
              <a:ext cx="3440239" cy="1732527"/>
              <a:chOff x="4185500" y="2796131"/>
              <a:chExt cx="3440239" cy="173252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4185500" y="2796131"/>
                <a:ext cx="3421873" cy="173252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266960" y="3174415"/>
                <a:ext cx="3358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이 자리를 선택 하시겠습니까</a:t>
                </a:r>
                <a:r>
                  <a:rPr lang="en-US" altLang="ko-KR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?</a:t>
                </a:r>
                <a:endParaRPr lang="ko-KR" altLang="en-US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476600" y="3813461"/>
                <a:ext cx="1182615" cy="51523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6221428" y="3817170"/>
                <a:ext cx="1182615" cy="51523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다시 선택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5" name="구부러진 연결선 84"/>
            <p:cNvCxnSpPr>
              <a:stCxn id="73" idx="0"/>
              <a:endCxn id="72" idx="1"/>
            </p:cNvCxnSpPr>
            <p:nvPr/>
          </p:nvCxnSpPr>
          <p:spPr>
            <a:xfrm rot="5400000" flipH="1" flipV="1">
              <a:off x="6625462" y="529406"/>
              <a:ext cx="1537701" cy="299575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71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1451" y="107431"/>
            <a:ext cx="10515600" cy="1325563"/>
          </a:xfrm>
        </p:spPr>
        <p:txBody>
          <a:bodyPr/>
          <a:lstStyle/>
          <a:p>
            <a:pPr algn="ctr"/>
            <a:r>
              <a:rPr lang="ko-KR" altLang="en-US" sz="3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문의 및 신고 </a:t>
            </a:r>
            <a:r>
              <a:rPr lang="en-US" altLang="ko-KR" sz="3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3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500" dirty="0" smtClean="0"/>
              <a:t>-&gt; </a:t>
            </a:r>
            <a:r>
              <a:rPr lang="ko-KR" altLang="en-US" sz="2500" dirty="0" smtClean="0"/>
              <a:t>구현의 환경에 따라 배치 및 기반이 되는 플랫폼이 달라짐</a:t>
            </a:r>
            <a:endParaRPr lang="ko-KR" altLang="en-US" sz="2500" dirty="0"/>
          </a:p>
        </p:txBody>
      </p:sp>
      <p:sp>
        <p:nvSpPr>
          <p:cNvPr id="4" name="직사각형 3"/>
          <p:cNvSpPr/>
          <p:nvPr/>
        </p:nvSpPr>
        <p:spPr>
          <a:xfrm>
            <a:off x="1088969" y="1546166"/>
            <a:ext cx="5403272" cy="4804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0036" y="1870363"/>
            <a:ext cx="8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0036" y="2563892"/>
            <a:ext cx="230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</a:t>
            </a:r>
            <a:r>
              <a:rPr lang="ko-KR" altLang="en-US" smtClean="0"/>
              <a:t>및 신고 내용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78089" y="5752406"/>
            <a:ext cx="847898" cy="4738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제출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19745" y="1803861"/>
            <a:ext cx="3782293" cy="51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 및 신고 주제 입력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71353" y="3042458"/>
            <a:ext cx="4430685" cy="2585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구체적인 질문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신고 상세 내용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6608617" y="1432994"/>
            <a:ext cx="33250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문의 및 신고 내용을 입력 완료 시 제출 버튼 클릭</a:t>
            </a:r>
            <a:r>
              <a:rPr lang="en-US" altLang="ko-KR" sz="16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제출하시겠습니까</a:t>
            </a:r>
            <a:r>
              <a:rPr lang="en-US" altLang="ko-KR" sz="1600" dirty="0" smtClean="0"/>
              <a:t>? </a:t>
            </a:r>
            <a:r>
              <a:rPr lang="ko-KR" altLang="en-US" sz="1600" dirty="0" smtClean="0"/>
              <a:t>내용 출력</a:t>
            </a:r>
            <a:endParaRPr lang="ko-KR" altLang="en-US" sz="1600" dirty="0"/>
          </a:p>
        </p:txBody>
      </p:sp>
      <p:cxnSp>
        <p:nvCxnSpPr>
          <p:cNvPr id="12" name="구부러진 연결선 11"/>
          <p:cNvCxnSpPr>
            <a:stCxn id="7" idx="3"/>
            <a:endCxn id="10" idx="1"/>
          </p:cNvCxnSpPr>
          <p:nvPr/>
        </p:nvCxnSpPr>
        <p:spPr>
          <a:xfrm flipV="1">
            <a:off x="6325987" y="1971603"/>
            <a:ext cx="282630" cy="4017716"/>
          </a:xfrm>
          <a:prstGeom prst="curved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766562" y="2626822"/>
            <a:ext cx="4430685" cy="35994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23" name="구부러진 연결선 22"/>
          <p:cNvCxnSpPr>
            <a:stCxn id="8" idx="3"/>
            <a:endCxn id="20" idx="1"/>
          </p:cNvCxnSpPr>
          <p:nvPr/>
        </p:nvCxnSpPr>
        <p:spPr>
          <a:xfrm>
            <a:off x="5902038" y="2061556"/>
            <a:ext cx="864524" cy="236497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9" idx="3"/>
            <a:endCxn id="20" idx="1"/>
          </p:cNvCxnSpPr>
          <p:nvPr/>
        </p:nvCxnSpPr>
        <p:spPr>
          <a:xfrm>
            <a:off x="5902038" y="4335087"/>
            <a:ext cx="864524" cy="9144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99564" y="2758557"/>
            <a:ext cx="4023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관리자가 게시판에 띄워진 문의 및 신고 주제를 누를 시 제목과 함께 신고내용이 활성화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내용에 따라 적절한 조치를 취하여 처리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007629" y="4788131"/>
            <a:ext cx="1587731" cy="839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 화면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문의 및 신고내용 클릭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360133" y="4792311"/>
            <a:ext cx="1562793" cy="8354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문의 및 신고내용 출력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답변</a:t>
            </a:r>
            <a:endParaRPr lang="ko-KR" altLang="en-US" sz="1400" dirty="0"/>
          </a:p>
        </p:txBody>
      </p:sp>
      <p:cxnSp>
        <p:nvCxnSpPr>
          <p:cNvPr id="32" name="구부러진 연결선 31"/>
          <p:cNvCxnSpPr>
            <a:stCxn id="29" idx="3"/>
            <a:endCxn id="30" idx="1"/>
          </p:cNvCxnSpPr>
          <p:nvPr/>
        </p:nvCxnSpPr>
        <p:spPr>
          <a:xfrm>
            <a:off x="8595360" y="5207924"/>
            <a:ext cx="764773" cy="209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5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174</Words>
  <Application>Microsoft Office PowerPoint</Application>
  <PresentationFormat>와이드스크린</PresentationFormat>
  <Paragraphs>57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HY견고딕</vt:lpstr>
      <vt:lpstr>맑은 고딕</vt:lpstr>
      <vt:lpstr>Arial</vt:lpstr>
      <vt:lpstr>Office 테마</vt:lpstr>
      <vt:lpstr>좌석 선택(좌석 현황)</vt:lpstr>
      <vt:lpstr>문의 및 신고 / 제출 -&gt; 구현의 환경에 따라 배치 및 기반이 되는 플랫폼이 달라짐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좌석 선택(좌석 현황)</dc:title>
  <dc:creator>dita810</dc:creator>
  <cp:lastModifiedBy>dita810</cp:lastModifiedBy>
  <cp:revision>16</cp:revision>
  <dcterms:created xsi:type="dcterms:W3CDTF">2023-02-10T02:50:21Z</dcterms:created>
  <dcterms:modified xsi:type="dcterms:W3CDTF">2023-02-10T06:31:29Z</dcterms:modified>
</cp:coreProperties>
</file>