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ta810" initials="d" lastIdx="4" clrIdx="0">
    <p:extLst>
      <p:ext uri="{19B8F6BF-5375-455C-9EA6-DF929625EA0E}">
        <p15:presenceInfo xmlns:p15="http://schemas.microsoft.com/office/powerpoint/2012/main" userId="dita8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0T14:57:08.951" idx="4">
    <p:pos x="146" y="146"/>
    <p:text>로그인화면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7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91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2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1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3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4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7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2045-56FC-41E1-8363-ADDEA593866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B618-4083-4123-96F5-90AF9FFF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0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486697"/>
            <a:ext cx="613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</a:t>
            </a:r>
            <a:r>
              <a:rPr lang="ko-KR" altLang="en-US" sz="2000" dirty="0" smtClean="0"/>
              <a:t>조 </a:t>
            </a:r>
            <a:r>
              <a:rPr lang="ko-KR" altLang="en-US" sz="2000" dirty="0" err="1" smtClean="0"/>
              <a:t>화면설계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2490" y="1376516"/>
            <a:ext cx="61353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페이지 목차</a:t>
            </a:r>
            <a:endParaRPr lang="en-US" altLang="ko-KR" sz="2000" dirty="0" smtClean="0"/>
          </a:p>
          <a:p>
            <a:r>
              <a:rPr lang="en-US" altLang="ko-KR" sz="2000" dirty="0" smtClean="0"/>
              <a:t>0. </a:t>
            </a:r>
            <a:r>
              <a:rPr lang="ko-KR" altLang="en-US" sz="2000" dirty="0" smtClean="0"/>
              <a:t>처음 화면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&lt;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회원 화면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1-1. </a:t>
            </a:r>
            <a:r>
              <a:rPr lang="ko-KR" altLang="en-US" sz="2000" dirty="0" smtClean="0"/>
              <a:t>회원 로그인 화면</a:t>
            </a:r>
            <a:endParaRPr lang="en-US" altLang="ko-KR" sz="2000" dirty="0" smtClean="0"/>
          </a:p>
          <a:p>
            <a:r>
              <a:rPr lang="en-US" altLang="ko-KR" sz="2000" dirty="0" smtClean="0"/>
              <a:t>1-2. </a:t>
            </a:r>
            <a:r>
              <a:rPr lang="ko-KR" altLang="en-US" sz="2000" dirty="0" smtClean="0"/>
              <a:t>결제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입실 선택 화면</a:t>
            </a:r>
            <a:endParaRPr lang="en-US" altLang="ko-KR" sz="2000" dirty="0" smtClean="0"/>
          </a:p>
          <a:p>
            <a:r>
              <a:rPr lang="en-US" altLang="ko-KR" sz="2000" dirty="0" smtClean="0"/>
              <a:t>1-2-1. </a:t>
            </a:r>
            <a:r>
              <a:rPr lang="ko-KR" altLang="en-US" sz="2000" dirty="0" smtClean="0"/>
              <a:t>결제 화면</a:t>
            </a:r>
            <a:endParaRPr lang="en-US" altLang="ko-KR" sz="2000" dirty="0" smtClean="0"/>
          </a:p>
          <a:p>
            <a:r>
              <a:rPr lang="en-US" altLang="ko-KR" sz="2000" dirty="0" smtClean="0"/>
              <a:t>1-3. </a:t>
            </a:r>
            <a:r>
              <a:rPr lang="ko-KR" altLang="en-US" sz="2000" dirty="0" smtClean="0"/>
              <a:t>좌석 선택 화면</a:t>
            </a:r>
            <a:endParaRPr lang="en-US" altLang="ko-KR" sz="2000" dirty="0" smtClean="0"/>
          </a:p>
          <a:p>
            <a:r>
              <a:rPr lang="en-US" altLang="ko-KR" sz="2000" dirty="0" smtClean="0"/>
              <a:t>1-4. </a:t>
            </a:r>
            <a:r>
              <a:rPr lang="ko-KR" altLang="en-US" sz="2000" dirty="0" smtClean="0"/>
              <a:t>회원 메인 화면</a:t>
            </a:r>
            <a:endParaRPr lang="en-US" altLang="ko-KR" sz="2000" dirty="0" smtClean="0"/>
          </a:p>
          <a:p>
            <a:r>
              <a:rPr lang="en-US" altLang="ko-KR" sz="2000" dirty="0" smtClean="0"/>
              <a:t>1-4-1. </a:t>
            </a:r>
            <a:r>
              <a:rPr lang="ko-KR" altLang="en-US" sz="2000" dirty="0" smtClean="0"/>
              <a:t>질문 채팅 </a:t>
            </a:r>
            <a:r>
              <a:rPr lang="en-US" altLang="ko-KR" sz="2000" dirty="0" smtClean="0"/>
              <a:t>UI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&lt;2. </a:t>
            </a:r>
            <a:r>
              <a:rPr lang="ko-KR" altLang="en-US" sz="2000" dirty="0" smtClean="0"/>
              <a:t>관리자 화면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2-1. </a:t>
            </a:r>
            <a:r>
              <a:rPr lang="ko-KR" altLang="en-US" sz="2000" dirty="0" smtClean="0"/>
              <a:t>관리자 로그인 화면</a:t>
            </a:r>
            <a:endParaRPr lang="en-US" altLang="ko-KR" sz="2000" dirty="0" smtClean="0"/>
          </a:p>
          <a:p>
            <a:r>
              <a:rPr lang="en-US" altLang="ko-KR" sz="2000" dirty="0" smtClean="0"/>
              <a:t>2-2. </a:t>
            </a:r>
            <a:r>
              <a:rPr lang="ko-KR" altLang="en-US" sz="2000" dirty="0" smtClean="0"/>
              <a:t>관리자 메인 화면</a:t>
            </a:r>
            <a:endParaRPr lang="en-US" altLang="ko-KR" sz="2000" dirty="0"/>
          </a:p>
          <a:p>
            <a:r>
              <a:rPr lang="en-US" altLang="ko-KR" sz="2000" dirty="0" smtClean="0"/>
              <a:t>2-2-1.</a:t>
            </a:r>
            <a:r>
              <a:rPr lang="ko-KR" altLang="en-US" sz="2000" dirty="0" smtClean="0"/>
              <a:t>관리자 메인 화면 팝업 </a:t>
            </a:r>
            <a:r>
              <a:rPr lang="en-US" altLang="ko-KR" sz="2000" dirty="0" smtClean="0"/>
              <a:t>UI</a:t>
            </a:r>
          </a:p>
          <a:p>
            <a:r>
              <a:rPr lang="en-US" altLang="ko-KR" sz="2000" dirty="0" smtClean="0"/>
              <a:t>1, 2</a:t>
            </a:r>
            <a:r>
              <a:rPr lang="ko-KR" altLang="en-US" sz="2000" dirty="0" smtClean="0"/>
              <a:t>층 배치도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30599" y="1695796"/>
            <a:ext cx="68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3794" y="2593928"/>
            <a:ext cx="68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8856" y="2887645"/>
            <a:ext cx="68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8856" y="3206301"/>
            <a:ext cx="68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en-US" altLang="ko-KR" sz="2000" dirty="0" smtClean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659" y="3514659"/>
            <a:ext cx="68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</a:t>
            </a:r>
            <a:r>
              <a:rPr lang="en-US" altLang="ko-KR" sz="2000" dirty="0" smtClean="0"/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3794" y="3813296"/>
            <a:ext cx="68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7</a:t>
            </a:r>
            <a:r>
              <a:rPr lang="en-US" altLang="ko-KR" sz="2000" dirty="0" smtClean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944" y="4127686"/>
            <a:ext cx="68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</a:t>
            </a:r>
            <a:r>
              <a:rPr lang="en-US" altLang="ko-KR" sz="2000" dirty="0" smtClean="0"/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1625" y="5024132"/>
            <a:ext cx="68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8855" y="5328802"/>
            <a:ext cx="68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8855" y="5652670"/>
            <a:ext cx="68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876" y="5955816"/>
            <a:ext cx="993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12,13P</a:t>
            </a:r>
          </a:p>
        </p:txBody>
      </p:sp>
    </p:spTree>
    <p:extLst>
      <p:ext uri="{BB962C8B-B14F-4D97-AF65-F5344CB8AC3E}">
        <p14:creationId xmlns:p14="http://schemas.microsoft.com/office/powerpoint/2010/main" val="2636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812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관리자 메인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5637" y="2909120"/>
            <a:ext cx="1787236" cy="26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585258" y="1367109"/>
            <a:ext cx="8628611" cy="4962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513810" y="2017104"/>
            <a:ext cx="648393" cy="56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62203" y="2017239"/>
            <a:ext cx="648393" cy="565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58989" y="2013131"/>
            <a:ext cx="648393" cy="56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15432" y="4110302"/>
            <a:ext cx="648393" cy="56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0008" y="4675902"/>
            <a:ext cx="648393" cy="56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14262" y="4687330"/>
            <a:ext cx="648393" cy="56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05949" y="5263549"/>
            <a:ext cx="648393" cy="565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89913" y="2580428"/>
            <a:ext cx="648393" cy="56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10596" y="2017104"/>
            <a:ext cx="648393" cy="565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400140" y="1957934"/>
            <a:ext cx="648393" cy="16748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5476" y="2844303"/>
            <a:ext cx="648393" cy="23235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977" y="2967719"/>
            <a:ext cx="123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좌석 정보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0554" y="3740970"/>
            <a:ext cx="123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좌석 번호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0776" y="4675902"/>
            <a:ext cx="123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776" y="4965323"/>
            <a:ext cx="1575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010-1234-1234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37432" y="4097050"/>
            <a:ext cx="1575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90383" y="4709636"/>
            <a:ext cx="704143" cy="2894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352502" y="4330931"/>
            <a:ext cx="2186247" cy="20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7432" y="5993476"/>
            <a:ext cx="184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좌석 선택 시</a:t>
            </a:r>
            <a:endParaRPr lang="en-US" altLang="ko-KR" dirty="0" smtClean="0"/>
          </a:p>
          <a:p>
            <a:r>
              <a:rPr lang="ko-KR" altLang="en-US" dirty="0" smtClean="0"/>
              <a:t>좌석 정보 팝업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983585" y="1367109"/>
            <a:ext cx="1230284" cy="4201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30008" y="5241502"/>
            <a:ext cx="648393" cy="56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85258" y="5829879"/>
            <a:ext cx="1330036" cy="4970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층 방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3" idx="2"/>
          </p:cNvCxnSpPr>
          <p:nvPr/>
        </p:nvCxnSpPr>
        <p:spPr>
          <a:xfrm>
            <a:off x="3250276" y="6326882"/>
            <a:ext cx="964276" cy="22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585258" y="5329950"/>
            <a:ext cx="1330036" cy="49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층 방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85258" y="4831484"/>
            <a:ext cx="1330036" cy="49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층 방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5993" y="6442364"/>
            <a:ext cx="740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현재위치 표시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클릭하면 위쪽으로 다른 방 목록 나옴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클릭하면 해당 공간 </a:t>
            </a:r>
            <a:r>
              <a:rPr lang="ko-KR" altLang="en-US" sz="1400" smtClean="0"/>
              <a:t>화면으로 전환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4443176" y="2595956"/>
            <a:ext cx="2954460" cy="1128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78402" y="3737461"/>
            <a:ext cx="2051128" cy="938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397637" y="2588063"/>
            <a:ext cx="382384" cy="5454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405949" y="2795383"/>
            <a:ext cx="110854" cy="1132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471786" y="2610712"/>
            <a:ext cx="32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</a:t>
            </a:r>
            <a:endParaRPr lang="ko-KR" altLang="en-US" sz="1200" dirty="0"/>
          </a:p>
        </p:txBody>
      </p:sp>
      <p:sp>
        <p:nvSpPr>
          <p:cNvPr id="46" name="덧셈 기호 45"/>
          <p:cNvSpPr/>
          <p:nvPr/>
        </p:nvSpPr>
        <p:spPr>
          <a:xfrm rot="2634959">
            <a:off x="1903275" y="2868953"/>
            <a:ext cx="343031" cy="32466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1672233" y="2578731"/>
            <a:ext cx="314509" cy="45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26615" y="2128058"/>
            <a:ext cx="104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누르면 팝업 닫힘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89913" y="3152385"/>
            <a:ext cx="648393" cy="56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8401" y="4675901"/>
            <a:ext cx="2319235" cy="1121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164849" y="3732236"/>
            <a:ext cx="352588" cy="9537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183201" y="3881905"/>
            <a:ext cx="31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r>
              <a:rPr lang="ko-KR" altLang="en-US" sz="1000" dirty="0" smtClean="0"/>
              <a:t>리</a:t>
            </a:r>
            <a:endParaRPr lang="en-US" altLang="ko-KR" sz="1000" dirty="0" smtClean="0"/>
          </a:p>
          <a:p>
            <a:r>
              <a:rPr lang="ko-KR" altLang="en-US" sz="1000" dirty="0" smtClean="0"/>
              <a:t>수</a:t>
            </a:r>
            <a:endParaRPr lang="en-US" altLang="ko-KR" sz="1000" dirty="0" smtClean="0"/>
          </a:p>
          <a:p>
            <a:r>
              <a:rPr lang="ko-KR" altLang="en-US" sz="1000" dirty="0" smtClean="0"/>
              <a:t>거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>
            <a:stCxn id="9" idx="0"/>
          </p:cNvCxnSpPr>
          <p:nvPr/>
        </p:nvCxnSpPr>
        <p:spPr>
          <a:xfrm flipV="1">
            <a:off x="5486400" y="906087"/>
            <a:ext cx="324196" cy="11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5043364" y="906087"/>
            <a:ext cx="675100" cy="124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0914" y="285200"/>
            <a:ext cx="154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 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사용가능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사용불가 좌석 색을 다르게 표시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421909" y="3312169"/>
            <a:ext cx="256260" cy="3813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5920406" y="931531"/>
            <a:ext cx="80692" cy="10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35761" y="3328320"/>
            <a:ext cx="13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정수기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3329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2-2-1. </a:t>
            </a:r>
            <a:r>
              <a:rPr lang="ko-KR" altLang="en-US" dirty="0" smtClean="0"/>
              <a:t>관리자 메인 화면 팝업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5637" y="2909120"/>
            <a:ext cx="1787236" cy="2693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3049" y="2999094"/>
            <a:ext cx="14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정보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928" y="3890604"/>
            <a:ext cx="123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남은 시간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272" y="3342608"/>
            <a:ext cx="1575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010-1234-1234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0776" y="4193866"/>
            <a:ext cx="189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초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5054139" y="2422208"/>
            <a:ext cx="3167149" cy="37458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26727" y="2662092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목록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4795" y="5650570"/>
            <a:ext cx="23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정보 팝업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0776" y="4730981"/>
            <a:ext cx="1261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OO</a:t>
            </a:r>
            <a:r>
              <a:rPr lang="ko-KR" altLang="en-US" sz="1600" dirty="0" smtClean="0"/>
              <a:t>번 좌석 이용중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5455" y="3217025"/>
            <a:ext cx="261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56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영단어가</a:t>
            </a:r>
            <a:r>
              <a:rPr lang="ko-KR" altLang="en-US" sz="1600" dirty="0" smtClean="0"/>
              <a:t> 궁금해요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195455" y="4099517"/>
            <a:ext cx="261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11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프로그램이 궁금해요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95455" y="5005137"/>
            <a:ext cx="261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오늘이 </a:t>
            </a:r>
            <a:r>
              <a:rPr lang="ko-KR" altLang="en-US" sz="1600" dirty="0" err="1" smtClean="0"/>
              <a:t>몇일임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59019" y="4804756"/>
            <a:ext cx="612528" cy="208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245154" y="3922264"/>
            <a:ext cx="612528" cy="208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45154" y="3050539"/>
            <a:ext cx="612528" cy="208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3" idx="1"/>
          </p:cNvCxnSpPr>
          <p:nvPr/>
        </p:nvCxnSpPr>
        <p:spPr>
          <a:xfrm flipH="1" flipV="1">
            <a:off x="4735317" y="4235711"/>
            <a:ext cx="523702" cy="67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68632" y="3217026"/>
            <a:ext cx="2105980" cy="1676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정말 삭제하시겠습니까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694994" y="4442800"/>
            <a:ext cx="975271" cy="450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70107" y="4429758"/>
            <a:ext cx="975271" cy="464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7828" y="5041543"/>
            <a:ext cx="210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버튼 클릭 시 팝업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5940" y="6247794"/>
            <a:ext cx="200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목록 팝업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491450" y="2412437"/>
            <a:ext cx="3167149" cy="37458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64038" y="2652321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목록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632766" y="3207254"/>
            <a:ext cx="261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의자가 삐걱거려요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0815" y="4048380"/>
            <a:ext cx="261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옆 사람이 시끄러워요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32766" y="4844423"/>
            <a:ext cx="261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배고파배고파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9189542" y="6276589"/>
            <a:ext cx="200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목록 팝업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661683" y="2999094"/>
            <a:ext cx="612528" cy="2089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답변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661683" y="3848643"/>
            <a:ext cx="612528" cy="2089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답변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661683" y="4656091"/>
            <a:ext cx="612528" cy="2089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답변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8875054" y="1780067"/>
            <a:ext cx="635922" cy="121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108605" y="866254"/>
            <a:ext cx="191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문의한 회원과 채팅</a:t>
            </a:r>
            <a:r>
              <a:rPr lang="en-US" altLang="ko-KR" dirty="0" smtClean="0"/>
              <a:t>? </a:t>
            </a:r>
            <a:r>
              <a:rPr lang="ko-KR" altLang="en-US" dirty="0" smtClean="0"/>
              <a:t>쪽지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5" name="덧셈 기호 64"/>
          <p:cNvSpPr/>
          <p:nvPr/>
        </p:nvSpPr>
        <p:spPr>
          <a:xfrm rot="2634959">
            <a:off x="7874435" y="2421386"/>
            <a:ext cx="343031" cy="32466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덧셈 기호 65"/>
          <p:cNvSpPr/>
          <p:nvPr/>
        </p:nvSpPr>
        <p:spPr>
          <a:xfrm rot="2634959">
            <a:off x="11339624" y="2399485"/>
            <a:ext cx="343031" cy="32466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6402321" y="1948215"/>
            <a:ext cx="1545397" cy="61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21135" y="154616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누르면 팝업 닫힘</a:t>
            </a:r>
            <a:endParaRPr lang="ko-KR" altLang="en-US" dirty="0"/>
          </a:p>
        </p:txBody>
      </p:sp>
      <p:sp>
        <p:nvSpPr>
          <p:cNvPr id="71" name="덧셈 기호 70"/>
          <p:cNvSpPr/>
          <p:nvPr/>
        </p:nvSpPr>
        <p:spPr>
          <a:xfrm rot="2634959">
            <a:off x="1864493" y="2888816"/>
            <a:ext cx="343031" cy="32466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2097238" y="1948215"/>
            <a:ext cx="2823897" cy="110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521229" y="627027"/>
            <a:ext cx="9759142" cy="5865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5513" y="25769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 배치도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4601" y="1280160"/>
            <a:ext cx="7963765" cy="4912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23212" y="1785618"/>
            <a:ext cx="266668" cy="69157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289522" y="1817722"/>
            <a:ext cx="35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출입구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18004" y="1280160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66397" y="1280160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14790" y="1280160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08607" y="1280160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207558" y="1280160"/>
            <a:ext cx="648393" cy="5656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51933" y="1280160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635132" y="3338144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24601" y="3903744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35132" y="4469344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35132" y="5034944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18003" y="5620409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66397" y="5620406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611005" y="5628723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59399" y="5620406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916104" y="5620408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27631" y="3816211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82287" y="3816211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82287" y="3259091"/>
            <a:ext cx="648393" cy="565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637299" y="3259091"/>
            <a:ext cx="648393" cy="565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266396" y="3816211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64346" y="3259091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28038" y="5620404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077653" y="5620413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35132" y="1844491"/>
            <a:ext cx="648393" cy="1210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화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장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실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608007" y="1287944"/>
            <a:ext cx="1007287" cy="55654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634252" y="3074598"/>
            <a:ext cx="649273" cy="2755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634252" y="5620403"/>
            <a:ext cx="975439" cy="58036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581091" y="5612091"/>
            <a:ext cx="875279" cy="580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726046" y="5620403"/>
            <a:ext cx="870632" cy="58036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931382" y="5627380"/>
            <a:ext cx="687936" cy="5501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935225" y="5046491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935225" y="4479549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935225" y="3903744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944892" y="3502650"/>
            <a:ext cx="651785" cy="39234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944892" y="2501448"/>
            <a:ext cx="651785" cy="431578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9935225" y="2929589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8173594" y="1280160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830894" y="1280160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919334" y="3259091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919334" y="3833004"/>
            <a:ext cx="648393" cy="565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565875" y="1287944"/>
            <a:ext cx="641683" cy="55654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974885" y="2991471"/>
            <a:ext cx="1008640" cy="2755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974884" y="4398604"/>
            <a:ext cx="1000328" cy="2755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5400000">
            <a:off x="3555296" y="3686644"/>
            <a:ext cx="1114757" cy="2755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940319" y="4398604"/>
            <a:ext cx="916872" cy="2755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940319" y="2975196"/>
            <a:ext cx="916872" cy="2755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rot="5400000">
            <a:off x="8162020" y="3686645"/>
            <a:ext cx="1114757" cy="2755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52" y="1151335"/>
            <a:ext cx="628991" cy="628991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9495881" y="1297525"/>
            <a:ext cx="246759" cy="54696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1" y="1263899"/>
            <a:ext cx="845726" cy="50313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69" y="1754678"/>
            <a:ext cx="541151" cy="541151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72" y="2949269"/>
            <a:ext cx="845726" cy="503137"/>
          </a:xfrm>
          <a:prstGeom prst="rect">
            <a:avLst/>
          </a:prstGeom>
        </p:spPr>
      </p:pic>
      <p:sp>
        <p:nvSpPr>
          <p:cNvPr id="97" name="모서리가 둥근 직사각형 96"/>
          <p:cNvSpPr/>
          <p:nvPr/>
        </p:nvSpPr>
        <p:spPr>
          <a:xfrm>
            <a:off x="10031510" y="634121"/>
            <a:ext cx="1230284" cy="4201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607835" y="2611455"/>
            <a:ext cx="648393" cy="23235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536953" y="6118167"/>
            <a:ext cx="1086134" cy="3570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36953" y="5752955"/>
            <a:ext cx="1086134" cy="357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7" y="627027"/>
            <a:ext cx="1073073" cy="100787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H="1">
            <a:off x="0" y="0"/>
            <a:ext cx="1220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0" y="-18000"/>
            <a:ext cx="0" cy="687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1"/>
          </p:cNvCxnSpPr>
          <p:nvPr/>
        </p:nvCxnSpPr>
        <p:spPr>
          <a:xfrm flipH="1" flipV="1">
            <a:off x="3618003" y="0"/>
            <a:ext cx="1" cy="156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-1" y="0"/>
            <a:ext cx="362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248" y="395836"/>
            <a:ext cx="1672244" cy="343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층 배치도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953492" y="931025"/>
            <a:ext cx="8570422" cy="52785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953489" y="2530546"/>
            <a:ext cx="835437" cy="3570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821497" y="2286205"/>
            <a:ext cx="698269" cy="42652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821497" y="3422066"/>
            <a:ext cx="705183" cy="6927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45183" y="5504416"/>
            <a:ext cx="845119" cy="70103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288581" y="5504415"/>
            <a:ext cx="884609" cy="70103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569049" y="5512623"/>
            <a:ext cx="556940" cy="6928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760427" y="2690550"/>
            <a:ext cx="140972" cy="1597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93422" y="2690549"/>
            <a:ext cx="136814" cy="1597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66315" y="3399901"/>
            <a:ext cx="2355269" cy="196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173191" y="3391586"/>
            <a:ext cx="1563500" cy="202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858836" y="2690549"/>
            <a:ext cx="171959" cy="1597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cdn.discordapp.com/attachments/1073515594894282804/1074594544638775366/4849bf3cfc26f95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090" y="869021"/>
            <a:ext cx="631082" cy="6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cdn.discordapp.com/attachments/1073515594894282804/1074594544638775366/4849bf3cfc26f95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160" y="2374101"/>
            <a:ext cx="631082" cy="6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3515594894282804/1074594544877830154/4551634ad38b692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7" t="1067" r="34237" b="1863"/>
          <a:stretch/>
        </p:blipFill>
        <p:spPr bwMode="auto">
          <a:xfrm>
            <a:off x="3718551" y="967385"/>
            <a:ext cx="196884" cy="6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https://cdn.discordapp.com/attachments/1073515594894282804/1074594544877830154/4551634ad38b692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7" t="1067" r="34237" b="1863"/>
          <a:stretch/>
        </p:blipFill>
        <p:spPr bwMode="auto">
          <a:xfrm>
            <a:off x="9627375" y="933792"/>
            <a:ext cx="196884" cy="6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8920944" y="933792"/>
            <a:ext cx="560697" cy="6914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956273" y="926873"/>
            <a:ext cx="1677206" cy="62760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00507" y="926872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16087" y="926872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432390" y="926872"/>
            <a:ext cx="708666" cy="71116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51442" y="926872"/>
            <a:ext cx="66654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471448" y="926872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96863" y="926872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820754" y="926872"/>
            <a:ext cx="644242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250097" y="1585168"/>
            <a:ext cx="266668" cy="69157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0211981" y="1615287"/>
            <a:ext cx="18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출입구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54278" y="2689642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910067" y="2689642"/>
            <a:ext cx="708666" cy="71116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734052" y="2689642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734052" y="3596323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89616" y="3596323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038608" y="3596323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146354" y="3596323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146354" y="2676476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043090" y="2676476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043090" y="3596323"/>
            <a:ext cx="708666" cy="71116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9821497" y="2701876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9821497" y="4123110"/>
            <a:ext cx="708666" cy="7111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9821497" y="4842591"/>
            <a:ext cx="708666" cy="6963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9821497" y="5544344"/>
            <a:ext cx="708666" cy="6598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127308" y="5547234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868611" y="5547234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169393" y="5547234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593073" y="5547234"/>
            <a:ext cx="694189" cy="65694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04980" y="5547234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204187" y="5547234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673847" y="5547234"/>
            <a:ext cx="663108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966575" y="5547234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66575" y="4890287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66575" y="4222709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66575" y="3565762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66575" y="2898184"/>
            <a:ext cx="694189" cy="656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61840" y="1565113"/>
            <a:ext cx="578290" cy="95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화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장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실</a:t>
            </a:r>
          </a:p>
        </p:txBody>
      </p:sp>
    </p:spTree>
    <p:extLst>
      <p:ext uri="{BB962C8B-B14F-4D97-AF65-F5344CB8AC3E}">
        <p14:creationId xmlns:p14="http://schemas.microsoft.com/office/powerpoint/2010/main" val="25484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51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처음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08960" y="1690688"/>
            <a:ext cx="4505498" cy="4962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41469" y="2825375"/>
            <a:ext cx="1787236" cy="26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83134" y="2825375"/>
            <a:ext cx="1787236" cy="26933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6349" y="2618509"/>
            <a:ext cx="3399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관리자 버튼</a:t>
            </a:r>
            <a:endParaRPr lang="en-US" altLang="ko-KR" dirty="0" smtClean="0"/>
          </a:p>
          <a:p>
            <a:r>
              <a:rPr lang="ko-KR" altLang="en-US" dirty="0" smtClean="0"/>
              <a:t>각 버튼을 누르면 사용자 로그인 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로그인 화면으로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4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입실 선택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08960" y="1690688"/>
            <a:ext cx="4505498" cy="4962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41469" y="2825375"/>
            <a:ext cx="1787236" cy="26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83134" y="2825375"/>
            <a:ext cx="1787236" cy="26933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입실하기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8534" y="1789496"/>
            <a:ext cx="233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010-4123-2134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44786" y="1789496"/>
            <a:ext cx="166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남은 시간</a:t>
            </a:r>
            <a:r>
              <a:rPr lang="en-US" altLang="ko-KR" sz="1600" dirty="0" smtClean="0"/>
              <a:t>:OO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OO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OO</a:t>
            </a:r>
            <a:r>
              <a:rPr lang="ko-KR" altLang="en-US" sz="1600" dirty="0" smtClean="0"/>
              <a:t>분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845425" y="3175462"/>
            <a:ext cx="2028306" cy="3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" y="2898258"/>
            <a:ext cx="128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 시 결제화면으로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237913" y="3329247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 시 좌석 선택 화면으로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 flipV="1">
            <a:off x="7408717" y="3744746"/>
            <a:ext cx="829196" cy="5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865716" y="6005960"/>
            <a:ext cx="1230284" cy="4201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32132" y="713984"/>
            <a:ext cx="5486400" cy="58120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15217" y="1002083"/>
            <a:ext cx="3720230" cy="676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전화번호와 비밀번호를 입력하세요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3381" y="1966586"/>
            <a:ext cx="1202498" cy="60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74707" y="1966586"/>
            <a:ext cx="2442575" cy="60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74706" y="2855933"/>
            <a:ext cx="2442575" cy="60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3381" y="2855933"/>
            <a:ext cx="1202498" cy="60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3381" y="4258849"/>
            <a:ext cx="4283900" cy="1628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키보드버튼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1426" y="6156728"/>
            <a:ext cx="221710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관리자연락처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3041" y="3594970"/>
            <a:ext cx="2204580" cy="513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로그인버튼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009" y="316165"/>
            <a:ext cx="340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</a:t>
            </a:r>
            <a:r>
              <a:rPr lang="en-US" altLang="ko-KR" dirty="0" smtClean="0"/>
              <a:t>1-2. </a:t>
            </a:r>
            <a:r>
              <a:rPr lang="ko-KR" altLang="en-US" dirty="0" smtClean="0"/>
              <a:t>회원 로그인 화면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32132" y="713984"/>
            <a:ext cx="340821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화살표 14"/>
          <p:cNvSpPr/>
          <p:nvPr/>
        </p:nvSpPr>
        <p:spPr>
          <a:xfrm>
            <a:off x="3465382" y="793290"/>
            <a:ext cx="274319" cy="15794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32132" y="713984"/>
            <a:ext cx="5486400" cy="58120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4764" y="0"/>
            <a:ext cx="332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1-2-1. </a:t>
            </a:r>
            <a:r>
              <a:rPr lang="ko-KR" altLang="en-US" dirty="0" smtClean="0"/>
              <a:t>로그인 후 결제 </a:t>
            </a:r>
            <a:r>
              <a:rPr lang="en-US" altLang="ko-KR" dirty="0" smtClean="0"/>
              <a:t>UI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51906" y="2152394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98230" y="2142682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98229" y="3549320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44554" y="2142320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54973" y="3547703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98228" y="5119422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4550" y="5119422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44553" y="3549320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51906" y="5119422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43548" y="1094073"/>
            <a:ext cx="2466109" cy="782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기간권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51906" y="1095783"/>
            <a:ext cx="2466109" cy="782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시간권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8312727" y="1404851"/>
            <a:ext cx="1230284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01200" y="1313411"/>
            <a:ext cx="179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시간권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기간권</a:t>
            </a:r>
            <a:r>
              <a:rPr lang="ko-KR" altLang="en-US" dirty="0" smtClean="0"/>
              <a:t> 누르면 아래쪽 버튼들 내용 변경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505138" y="3663808"/>
            <a:ext cx="902447" cy="1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07585" y="3341716"/>
            <a:ext cx="187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누르면 결제 팝업 나옴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504392" y="4141380"/>
            <a:ext cx="1679171" cy="225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601200" y="4815441"/>
            <a:ext cx="689956" cy="1053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현금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87964" y="4815441"/>
            <a:ext cx="689956" cy="1053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2510921" y="2726575"/>
            <a:ext cx="1221495" cy="28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119245" y="1923337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54767" y="3188895"/>
            <a:ext cx="1354203" cy="87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32132" y="713984"/>
            <a:ext cx="340821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화살표 38"/>
          <p:cNvSpPr/>
          <p:nvPr/>
        </p:nvSpPr>
        <p:spPr>
          <a:xfrm>
            <a:off x="3465382" y="793290"/>
            <a:ext cx="274319" cy="15794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498922" y="4138619"/>
            <a:ext cx="340821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화살표 41"/>
          <p:cNvSpPr/>
          <p:nvPr/>
        </p:nvSpPr>
        <p:spPr>
          <a:xfrm>
            <a:off x="9532172" y="4234551"/>
            <a:ext cx="274319" cy="15794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448" y="658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1-3. </a:t>
            </a:r>
            <a:r>
              <a:rPr lang="ko-KR" altLang="en-US" sz="4000" dirty="0" smtClean="0"/>
              <a:t>좌석 </a:t>
            </a:r>
            <a:r>
              <a:rPr lang="ko-KR" altLang="en-US" sz="4000" dirty="0"/>
              <a:t>선택</a:t>
            </a:r>
            <a:r>
              <a:rPr lang="en-US" altLang="ko-KR" sz="4000" dirty="0"/>
              <a:t>(</a:t>
            </a:r>
            <a:r>
              <a:rPr lang="ko-KR" altLang="en-US" sz="4000" dirty="0"/>
              <a:t>좌석 현황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00399" y="1391430"/>
            <a:ext cx="5461463" cy="4887883"/>
          </a:xfrm>
          <a:prstGeom prst="roundRect">
            <a:avLst>
              <a:gd name="adj" fmla="val 289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3499655" y="1468379"/>
            <a:ext cx="532015" cy="532015"/>
          </a:xfrm>
          <a:prstGeom prst="corner">
            <a:avLst>
              <a:gd name="adj1" fmla="val 482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>
            <a:off x="5625634" y="1468379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>
            <a:off x="7751612" y="1468379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205147" y="2039550"/>
            <a:ext cx="1372985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dirty="0" smtClean="0"/>
              <a:t>선택 가능</a:t>
            </a:r>
            <a:endParaRPr lang="ko-KR" altLang="en-US" sz="15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331126" y="2039550"/>
            <a:ext cx="1372985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dirty="0" smtClean="0"/>
              <a:t>이용 중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79169" y="2039550"/>
            <a:ext cx="1372985" cy="37724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500" dirty="0" smtClean="0"/>
              <a:t>자리 선택</a:t>
            </a:r>
            <a:endParaRPr lang="en-US" altLang="ko-KR" sz="1500" dirty="0" smtClean="0"/>
          </a:p>
        </p:txBody>
      </p:sp>
      <p:sp>
        <p:nvSpPr>
          <p:cNvPr id="10" name="L 도형 9"/>
          <p:cNvSpPr/>
          <p:nvPr/>
        </p:nvSpPr>
        <p:spPr>
          <a:xfrm>
            <a:off x="6884040" y="3741405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11" name="L 도형 10"/>
          <p:cNvSpPr/>
          <p:nvPr/>
        </p:nvSpPr>
        <p:spPr>
          <a:xfrm>
            <a:off x="6037946" y="4503751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2" name="L 도형 11"/>
          <p:cNvSpPr/>
          <p:nvPr/>
        </p:nvSpPr>
        <p:spPr>
          <a:xfrm>
            <a:off x="5191848" y="3742362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L 도형 12"/>
          <p:cNvSpPr/>
          <p:nvPr/>
        </p:nvSpPr>
        <p:spPr>
          <a:xfrm>
            <a:off x="7730138" y="4516055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14" name="L 도형 13"/>
          <p:cNvSpPr/>
          <p:nvPr/>
        </p:nvSpPr>
        <p:spPr>
          <a:xfrm>
            <a:off x="6032117" y="5284993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5" name="L 도형 14"/>
          <p:cNvSpPr/>
          <p:nvPr/>
        </p:nvSpPr>
        <p:spPr>
          <a:xfrm>
            <a:off x="7730138" y="3747119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16" name="L 도형 15"/>
          <p:cNvSpPr/>
          <p:nvPr/>
        </p:nvSpPr>
        <p:spPr>
          <a:xfrm>
            <a:off x="5189349" y="5287862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7" name="L 도형 16"/>
          <p:cNvSpPr/>
          <p:nvPr/>
        </p:nvSpPr>
        <p:spPr>
          <a:xfrm>
            <a:off x="3499656" y="3742363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L 도형 17"/>
          <p:cNvSpPr/>
          <p:nvPr/>
        </p:nvSpPr>
        <p:spPr>
          <a:xfrm>
            <a:off x="3503813" y="5284994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L 도형 18"/>
          <p:cNvSpPr/>
          <p:nvPr/>
        </p:nvSpPr>
        <p:spPr>
          <a:xfrm>
            <a:off x="3499655" y="4513679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L 도형 22"/>
          <p:cNvSpPr/>
          <p:nvPr/>
        </p:nvSpPr>
        <p:spPr>
          <a:xfrm>
            <a:off x="4345752" y="4512819"/>
            <a:ext cx="532015" cy="53201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L 도형 27"/>
          <p:cNvSpPr/>
          <p:nvPr/>
        </p:nvSpPr>
        <p:spPr>
          <a:xfrm>
            <a:off x="4345752" y="3740646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L 도형 28"/>
          <p:cNvSpPr/>
          <p:nvPr/>
        </p:nvSpPr>
        <p:spPr>
          <a:xfrm>
            <a:off x="5191849" y="4515112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0" name="L 도형 29"/>
          <p:cNvSpPr/>
          <p:nvPr/>
        </p:nvSpPr>
        <p:spPr>
          <a:xfrm>
            <a:off x="6884043" y="4513199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31" name="L 도형 30"/>
          <p:cNvSpPr/>
          <p:nvPr/>
        </p:nvSpPr>
        <p:spPr>
          <a:xfrm>
            <a:off x="6037944" y="3722510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32" name="L 도형 31"/>
          <p:cNvSpPr/>
          <p:nvPr/>
        </p:nvSpPr>
        <p:spPr>
          <a:xfrm>
            <a:off x="4346581" y="5284993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3" name="L 도형 32"/>
          <p:cNvSpPr/>
          <p:nvPr/>
        </p:nvSpPr>
        <p:spPr>
          <a:xfrm>
            <a:off x="4345751" y="2968473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L 도형 33"/>
          <p:cNvSpPr/>
          <p:nvPr/>
        </p:nvSpPr>
        <p:spPr>
          <a:xfrm>
            <a:off x="7730137" y="2978183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5" name="L 도형 34"/>
          <p:cNvSpPr/>
          <p:nvPr/>
        </p:nvSpPr>
        <p:spPr>
          <a:xfrm>
            <a:off x="7717654" y="5284992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36" name="L 도형 35"/>
          <p:cNvSpPr/>
          <p:nvPr/>
        </p:nvSpPr>
        <p:spPr>
          <a:xfrm>
            <a:off x="6874885" y="5284992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3722679" y="2488805"/>
            <a:ext cx="947372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dirty="0" smtClean="0"/>
              <a:t>A </a:t>
            </a:r>
            <a:r>
              <a:rPr lang="ko-KR" altLang="en-US" sz="1500" dirty="0" smtClean="0"/>
              <a:t>구역</a:t>
            </a:r>
            <a:endParaRPr lang="en-US" altLang="ko-KR" sz="1500" dirty="0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5417953" y="2484830"/>
            <a:ext cx="947372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dirty="0" smtClean="0"/>
              <a:t>B </a:t>
            </a:r>
            <a:r>
              <a:rPr lang="ko-KR" altLang="en-US" sz="1500" dirty="0" smtClean="0"/>
              <a:t>구역</a:t>
            </a:r>
            <a:endParaRPr lang="en-US" altLang="ko-KR" sz="1500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7036289" y="2484830"/>
            <a:ext cx="947372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dirty="0"/>
              <a:t>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구역</a:t>
            </a:r>
            <a:endParaRPr lang="en-US" altLang="ko-KR" sz="1500" dirty="0"/>
          </a:p>
        </p:txBody>
      </p:sp>
      <p:sp>
        <p:nvSpPr>
          <p:cNvPr id="47" name="L 도형 46"/>
          <p:cNvSpPr/>
          <p:nvPr/>
        </p:nvSpPr>
        <p:spPr>
          <a:xfrm>
            <a:off x="6037943" y="2941269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8" name="L 도형 47"/>
          <p:cNvSpPr/>
          <p:nvPr/>
        </p:nvSpPr>
        <p:spPr>
          <a:xfrm>
            <a:off x="6884039" y="2969611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49" name="L 도형 48"/>
          <p:cNvSpPr/>
          <p:nvPr/>
        </p:nvSpPr>
        <p:spPr>
          <a:xfrm>
            <a:off x="3499655" y="2971047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L 도형 49"/>
          <p:cNvSpPr/>
          <p:nvPr/>
        </p:nvSpPr>
        <p:spPr>
          <a:xfrm>
            <a:off x="5191847" y="2969612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5012574" y="2484830"/>
            <a:ext cx="0" cy="3666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738849" y="2484830"/>
            <a:ext cx="0" cy="3666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왼쪽 화살표 56"/>
          <p:cNvSpPr/>
          <p:nvPr/>
        </p:nvSpPr>
        <p:spPr>
          <a:xfrm rot="1246299">
            <a:off x="2282518" y="5197951"/>
            <a:ext cx="1266445" cy="440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5464" y="4966188"/>
            <a:ext cx="197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가능한 자리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터치 가능</a:t>
            </a:r>
            <a:endParaRPr lang="ko-KR" altLang="en-US" dirty="0"/>
          </a:p>
        </p:txBody>
      </p:sp>
      <p:sp>
        <p:nvSpPr>
          <p:cNvPr id="59" name="왼쪽 화살표 58"/>
          <p:cNvSpPr/>
          <p:nvPr/>
        </p:nvSpPr>
        <p:spPr>
          <a:xfrm rot="7793367">
            <a:off x="7802298" y="4792928"/>
            <a:ext cx="1902160" cy="440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398712" y="3803851"/>
            <a:ext cx="254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이용중인 자리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눌러도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터치 불가능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" y="2328348"/>
            <a:ext cx="3079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원하는 자리를 골라 화면 터치 후 선택을 완료한 자리</a:t>
            </a:r>
            <a:endParaRPr lang="ko-KR" altLang="en-US" sz="1500" dirty="0"/>
          </a:p>
        </p:txBody>
      </p:sp>
      <p:cxnSp>
        <p:nvCxnSpPr>
          <p:cNvPr id="65" name="구부러진 연결선 64"/>
          <p:cNvCxnSpPr>
            <a:stCxn id="23" idx="2"/>
            <a:endCxn id="61" idx="2"/>
          </p:cNvCxnSpPr>
          <p:nvPr/>
        </p:nvCxnSpPr>
        <p:spPr>
          <a:xfrm rot="10800000">
            <a:off x="1539586" y="2882347"/>
            <a:ext cx="2806167" cy="189648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892188" y="404350"/>
            <a:ext cx="29534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자리 선택 시 </a:t>
            </a:r>
            <a:r>
              <a:rPr lang="en-US" altLang="ko-KR" sz="1500" dirty="0" smtClean="0"/>
              <a:t>: ‘</a:t>
            </a:r>
            <a:r>
              <a:rPr lang="ko-KR" altLang="en-US" sz="1500" dirty="0" smtClean="0"/>
              <a:t>이 자리를 선택 하시겠습니까</a:t>
            </a:r>
            <a:r>
              <a:rPr lang="en-US" altLang="ko-KR" sz="1500" dirty="0" smtClean="0"/>
              <a:t>?’ </a:t>
            </a:r>
            <a:r>
              <a:rPr lang="ko-KR" altLang="en-US" sz="1500" dirty="0" smtClean="0"/>
              <a:t>의 내용을 출력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원하는 자리가 아니면 다시 선택 </a:t>
            </a:r>
            <a:r>
              <a:rPr lang="en-US" altLang="ko-KR" sz="1500" dirty="0" smtClean="0"/>
              <a:t>or </a:t>
            </a:r>
            <a:r>
              <a:rPr lang="ko-KR" altLang="en-US" sz="1500" dirty="0" smtClean="0"/>
              <a:t>최종 확인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내용 출력 및 화면 배치는 좌석 현황 중앙</a:t>
            </a:r>
            <a:endParaRPr lang="en-US" altLang="ko-KR" sz="1500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4185500" y="1258431"/>
            <a:ext cx="4706688" cy="3270227"/>
            <a:chOff x="4185500" y="1258431"/>
            <a:chExt cx="4706688" cy="3270227"/>
          </a:xfrm>
        </p:grpSpPr>
        <p:grpSp>
          <p:nvGrpSpPr>
            <p:cNvPr id="91" name="그룹 90"/>
            <p:cNvGrpSpPr/>
            <p:nvPr/>
          </p:nvGrpSpPr>
          <p:grpSpPr>
            <a:xfrm>
              <a:off x="4185500" y="2796131"/>
              <a:ext cx="3440239" cy="1732527"/>
              <a:chOff x="4185500" y="2796131"/>
              <a:chExt cx="3440239" cy="173252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185500" y="2796131"/>
                <a:ext cx="3421873" cy="17325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266960" y="3174415"/>
                <a:ext cx="33587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OO</a:t>
                </a:r>
                <a:r>
                  <a:rPr lang="ko-KR" altLang="en-US" sz="16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번 자리를 선택 하시겠습니까</a:t>
                </a:r>
                <a:r>
                  <a:rPr lang="en-US" altLang="ko-KR" sz="16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?</a:t>
                </a:r>
                <a:endParaRPr lang="ko-KR" alt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476600" y="3813461"/>
                <a:ext cx="1182615" cy="51523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221428" y="3817170"/>
                <a:ext cx="1182615" cy="51523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다시 선택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5" name="구부러진 연결선 84"/>
            <p:cNvCxnSpPr>
              <a:stCxn id="73" idx="0"/>
              <a:endCxn id="72" idx="1"/>
            </p:cNvCxnSpPr>
            <p:nvPr/>
          </p:nvCxnSpPr>
          <p:spPr>
            <a:xfrm rot="5400000" flipH="1" flipV="1">
              <a:off x="6625462" y="529406"/>
              <a:ext cx="1537701" cy="29957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3205115" y="5985793"/>
            <a:ext cx="1330036" cy="262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층 방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06992" y="5733202"/>
            <a:ext cx="1330036" cy="262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층 방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74446" y="6302346"/>
            <a:ext cx="740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현재위치 표시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클릭하면 위쪽으로 다른 방 목록 나옴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클릭하면 해당 공간 화면으로 전환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90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6198" y="726508"/>
            <a:ext cx="5937336" cy="59122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9287" y="839243"/>
            <a:ext cx="3632549" cy="45344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남은 시간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00:00:00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 연락처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적당한 이미지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74925" y="839244"/>
            <a:ext cx="1922740" cy="4985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 리스트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채팅 방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6930" y="5793289"/>
            <a:ext cx="1302707" cy="4258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추가 결제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4925" y="5974913"/>
            <a:ext cx="814192" cy="3256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7212" y="5974913"/>
            <a:ext cx="814192" cy="3256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답변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68430" y="726508"/>
            <a:ext cx="3469711" cy="25177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12689" y="951979"/>
            <a:ext cx="2981194" cy="3382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질문내용을 입력해주세요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25215" y="1402915"/>
            <a:ext cx="2968668" cy="116492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 내용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83455" y="2780777"/>
            <a:ext cx="1039662" cy="3319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꺾인 연결선 25"/>
          <p:cNvCxnSpPr>
            <a:stCxn id="13" idx="2"/>
            <a:endCxn id="15" idx="1"/>
          </p:cNvCxnSpPr>
          <p:nvPr/>
        </p:nvCxnSpPr>
        <p:spPr>
          <a:xfrm rot="5400000" flipH="1" flipV="1">
            <a:off x="3967617" y="2899777"/>
            <a:ext cx="4315216" cy="2486409"/>
          </a:xfrm>
          <a:prstGeom prst="bentConnector4">
            <a:avLst>
              <a:gd name="adj1" fmla="val -5298"/>
              <a:gd name="adj2" fmla="val 838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7484" y="234956"/>
            <a:ext cx="311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1-4. </a:t>
            </a:r>
            <a:r>
              <a:rPr lang="ko-KR" altLang="en-US" dirty="0" smtClean="0"/>
              <a:t>회원 메인 화면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799569" y="5793289"/>
            <a:ext cx="1302707" cy="4258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퇴실 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49576" y="2960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 버튼을 눌렀을 때</a:t>
            </a:r>
            <a:endParaRPr lang="ko-KR" altLang="en-US" dirty="0"/>
          </a:p>
        </p:txBody>
      </p:sp>
      <p:pic>
        <p:nvPicPr>
          <p:cNvPr id="1028" name="Picture 4" descr="어서오세요 - 손글씨 &gt; POP &gt; 기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41" y="3244239"/>
            <a:ext cx="2347063" cy="16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꺾인 연결선 1033"/>
          <p:cNvCxnSpPr/>
          <p:nvPr/>
        </p:nvCxnSpPr>
        <p:spPr>
          <a:xfrm rot="10800000">
            <a:off x="6313119" y="1052187"/>
            <a:ext cx="2383069" cy="1846021"/>
          </a:xfrm>
          <a:prstGeom prst="bentConnector3">
            <a:avLst>
              <a:gd name="adj1" fmla="val 773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직사각형 1039"/>
          <p:cNvSpPr/>
          <p:nvPr/>
        </p:nvSpPr>
        <p:spPr>
          <a:xfrm>
            <a:off x="4597052" y="929968"/>
            <a:ext cx="1716067" cy="338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1049" name="TextBox 1048"/>
          <p:cNvSpPr txBox="1"/>
          <p:nvPr/>
        </p:nvSpPr>
        <p:spPr>
          <a:xfrm>
            <a:off x="7368430" y="5582368"/>
            <a:ext cx="346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리스트를 클릭하고 답변 버튼을 클릭하면 만들어진 질문 답변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채팅 창</a:t>
            </a:r>
            <a:r>
              <a:rPr lang="en-US" altLang="ko-KR" dirty="0" smtClean="0"/>
              <a:t>)</a:t>
            </a:r>
            <a:r>
              <a:rPr lang="ko-KR" altLang="en-US" dirty="0" smtClean="0"/>
              <a:t>창이 나옴</a:t>
            </a:r>
            <a:endParaRPr lang="ko-KR" altLang="en-US" dirty="0"/>
          </a:p>
        </p:txBody>
      </p:sp>
      <p:cxnSp>
        <p:nvCxnSpPr>
          <p:cNvPr id="1051" name="직선 화살표 연결선 1050"/>
          <p:cNvCxnSpPr>
            <a:stCxn id="14" idx="3"/>
            <a:endCxn id="1049" idx="1"/>
          </p:cNvCxnSpPr>
          <p:nvPr/>
        </p:nvCxnSpPr>
        <p:spPr>
          <a:xfrm flipV="1">
            <a:off x="6391404" y="6044033"/>
            <a:ext cx="977026" cy="9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화살표 연결선 1052"/>
          <p:cNvCxnSpPr>
            <a:stCxn id="19" idx="2"/>
          </p:cNvCxnSpPr>
          <p:nvPr/>
        </p:nvCxnSpPr>
        <p:spPr>
          <a:xfrm flipH="1">
            <a:off x="9103285" y="3112719"/>
            <a:ext cx="1" cy="56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/>
          <p:cNvSpPr txBox="1"/>
          <p:nvPr/>
        </p:nvSpPr>
        <p:spPr>
          <a:xfrm>
            <a:off x="7368430" y="3767384"/>
            <a:ext cx="346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질문내용을 입력하고 확인을  누를 시 질문 답변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채팅 창</a:t>
            </a:r>
            <a:r>
              <a:rPr lang="en-US" altLang="ko-KR" dirty="0" smtClean="0"/>
              <a:t>)</a:t>
            </a:r>
            <a:r>
              <a:rPr lang="ko-KR" altLang="en-US" dirty="0" smtClean="0"/>
              <a:t>창이 나옴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10323" y="948450"/>
            <a:ext cx="93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좌석</a:t>
            </a:r>
            <a:r>
              <a:rPr lang="en-US" altLang="ko-KR" dirty="0" smtClean="0"/>
              <a:t> 05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1145" y="1847399"/>
            <a:ext cx="228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010-1234-1234</a:t>
            </a:r>
          </a:p>
          <a:p>
            <a:r>
              <a:rPr lang="en-US" altLang="ko-KR" dirty="0" smtClean="0"/>
              <a:t>Family.naver.com</a:t>
            </a:r>
            <a:endParaRPr lang="ko-KR" altLang="en-US" dirty="0"/>
          </a:p>
        </p:txBody>
      </p:sp>
      <p:sp>
        <p:nvSpPr>
          <p:cNvPr id="27" name="덧셈 기호 26"/>
          <p:cNvSpPr/>
          <p:nvPr/>
        </p:nvSpPr>
        <p:spPr>
          <a:xfrm rot="2634959">
            <a:off x="10544496" y="700838"/>
            <a:ext cx="343031" cy="32466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32133" y="713984"/>
            <a:ext cx="4685758" cy="58120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32132" y="713984"/>
            <a:ext cx="5486400" cy="674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2132" y="5717309"/>
            <a:ext cx="5486400" cy="80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채팅 </a:t>
            </a:r>
            <a:r>
              <a:rPr lang="ko-KR" altLang="en-US" dirty="0" err="1" smtClean="0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30909"/>
            <a:ext cx="30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</a:t>
            </a:r>
            <a:r>
              <a:rPr lang="en-US" altLang="ko-KR" dirty="0" smtClean="0"/>
              <a:t>1-4-1. </a:t>
            </a:r>
            <a:r>
              <a:rPr lang="ko-KR" altLang="en-US" dirty="0" smtClean="0"/>
              <a:t>질문 채팅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2132" y="1388225"/>
            <a:ext cx="4685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채팅 내역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덧셈 기호 8"/>
          <p:cNvSpPr/>
          <p:nvPr/>
        </p:nvSpPr>
        <p:spPr>
          <a:xfrm rot="2634959">
            <a:off x="8630893" y="673809"/>
            <a:ext cx="343031" cy="32466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117891" y="1388225"/>
            <a:ext cx="800641" cy="432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여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934753" y="5922179"/>
            <a:ext cx="814648" cy="3990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4158" y="0"/>
            <a:ext cx="6265024" cy="1325563"/>
          </a:xfrm>
        </p:spPr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관리자 로그인 화면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92334" y="1741182"/>
            <a:ext cx="4505498" cy="4962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2662" y="4385413"/>
            <a:ext cx="2610197" cy="466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 필드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32662" y="5223906"/>
            <a:ext cx="2610197" cy="466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 필드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7549" y="4368787"/>
            <a:ext cx="112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ID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67549" y="5207280"/>
            <a:ext cx="112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Password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66409" y="2128059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아이디와 비밀번호를 입력하세요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3074" y="2467937"/>
            <a:ext cx="310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Please Enter ID and Password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703424" y="5596269"/>
            <a:ext cx="2768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확인버튼 누르면</a:t>
            </a:r>
            <a:endParaRPr lang="en-US" altLang="ko-KR" dirty="0" smtClean="0"/>
          </a:p>
          <a:p>
            <a:r>
              <a:rPr lang="ko-KR" altLang="en-US" dirty="0" smtClean="0"/>
              <a:t>아이디 및 비밀번호 일치 여부 검사해서 로그인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803074" y="3244433"/>
            <a:ext cx="3108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잘못된 아이디 혹은 비밀번호입니다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endCxn id="3" idx="3"/>
          </p:cNvCxnSpPr>
          <p:nvPr/>
        </p:nvCxnSpPr>
        <p:spPr>
          <a:xfrm flipH="1">
            <a:off x="6912033" y="2128059"/>
            <a:ext cx="1824643" cy="12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36676" y="1741182"/>
            <a:ext cx="226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아이디나 비밀번호 잘못 입력 시 안내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02604" y="6056789"/>
            <a:ext cx="152954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계정 추가</a:t>
            </a:r>
            <a:r>
              <a:rPr lang="en-US" altLang="ko-KR" sz="2600" dirty="0" smtClean="0">
                <a:solidFill>
                  <a:schemeClr val="tx1"/>
                </a:solidFill>
              </a:rPr>
              <a:t>+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77841" y="6072135"/>
            <a:ext cx="147966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7601" y="3506430"/>
            <a:ext cx="3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추가할 아이디와 </a:t>
            </a:r>
            <a:r>
              <a:rPr lang="ko-KR" altLang="en-US" sz="1400" smtClean="0"/>
              <a:t>비밀번호를 입력하세요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057506" y="3380610"/>
            <a:ext cx="1791394" cy="26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28117" y="2937044"/>
            <a:ext cx="2107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계정 추가 버튼 누르면 안내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 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 입력하고 확인 누르면 계정 추가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의 관리자 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48052" y="3737734"/>
            <a:ext cx="3108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이미 존재하는 아이디입니다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986742" y="3891622"/>
            <a:ext cx="2161310" cy="5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0080" y="4164247"/>
            <a:ext cx="134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계정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아이디 중복 안내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092334" y="1741182"/>
            <a:ext cx="340821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화살표 37"/>
          <p:cNvSpPr/>
          <p:nvPr/>
        </p:nvSpPr>
        <p:spPr>
          <a:xfrm>
            <a:off x="3125584" y="1820488"/>
            <a:ext cx="274319" cy="15794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1/2 액자 43"/>
          <p:cNvSpPr/>
          <p:nvPr/>
        </p:nvSpPr>
        <p:spPr>
          <a:xfrm rot="13521615">
            <a:off x="6597580" y="5940392"/>
            <a:ext cx="270013" cy="528463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435734" y="872440"/>
            <a:ext cx="517469" cy="84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42809" y="402233"/>
            <a:ext cx="152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클릭하면 처음화면으로 돌아감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2335876" y="3244433"/>
            <a:ext cx="1654233" cy="128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800" y="2918218"/>
            <a:ext cx="165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키보드로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758</Words>
  <Application>Microsoft Office PowerPoint</Application>
  <PresentationFormat>와이드스크린</PresentationFormat>
  <Paragraphs>340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0. 처음 화면</vt:lpstr>
      <vt:lpstr>1-1. 결제/입실 선택 화면</vt:lpstr>
      <vt:lpstr>PowerPoint 프레젠테이션</vt:lpstr>
      <vt:lpstr>PowerPoint 프레젠테이션</vt:lpstr>
      <vt:lpstr>1-3. 좌석 선택(좌석 현황)</vt:lpstr>
      <vt:lpstr>PowerPoint 프레젠테이션</vt:lpstr>
      <vt:lpstr>PowerPoint 프레젠테이션</vt:lpstr>
      <vt:lpstr>2-1. 관리자 로그인 화면</vt:lpstr>
      <vt:lpstr>2-2. 관리자 메인 화면</vt:lpstr>
      <vt:lpstr>2-2-1. 관리자 메인 화면 팝업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dita810</dc:creator>
  <cp:lastModifiedBy>dita810</cp:lastModifiedBy>
  <cp:revision>53</cp:revision>
  <dcterms:created xsi:type="dcterms:W3CDTF">2023-02-10T06:36:31Z</dcterms:created>
  <dcterms:modified xsi:type="dcterms:W3CDTF">2023-02-14T08:51:05Z</dcterms:modified>
</cp:coreProperties>
</file>