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10" r:id="rId2"/>
    <p:sldId id="258" r:id="rId3"/>
    <p:sldId id="312" r:id="rId4"/>
    <p:sldId id="314" r:id="rId5"/>
    <p:sldId id="315" r:id="rId6"/>
    <p:sldId id="319" r:id="rId7"/>
    <p:sldId id="320" r:id="rId8"/>
    <p:sldId id="321" r:id="rId9"/>
    <p:sldId id="334" r:id="rId10"/>
    <p:sldId id="323" r:id="rId11"/>
    <p:sldId id="325" r:id="rId12"/>
    <p:sldId id="330" r:id="rId13"/>
    <p:sldId id="328" r:id="rId14"/>
    <p:sldId id="331" r:id="rId15"/>
    <p:sldId id="332" r:id="rId16"/>
    <p:sldId id="336" r:id="rId17"/>
    <p:sldId id="313" r:id="rId18"/>
    <p:sldId id="337" r:id="rId19"/>
    <p:sldId id="338" r:id="rId20"/>
    <p:sldId id="316" r:id="rId21"/>
    <p:sldId id="317" r:id="rId22"/>
    <p:sldId id="318" r:id="rId23"/>
    <p:sldId id="339" r:id="rId24"/>
    <p:sldId id="340" r:id="rId25"/>
    <p:sldId id="341" r:id="rId26"/>
    <p:sldId id="322" r:id="rId27"/>
    <p:sldId id="342" r:id="rId28"/>
    <p:sldId id="324"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04" autoAdjust="0"/>
    <p:restoredTop sz="93372" autoAdjust="0"/>
  </p:normalViewPr>
  <p:slideViewPr>
    <p:cSldViewPr snapToGrid="0">
      <p:cViewPr varScale="1">
        <p:scale>
          <a:sx n="83" d="100"/>
          <a:sy n="83" d="100"/>
        </p:scale>
        <p:origin x="518" y="77"/>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lavarthi Revathi" userId="061bd550fee776a6" providerId="LiveId" clId="{9BEC3151-9A88-4513-94BE-F8CC621E4D49}"/>
    <pc:docChg chg="undo custSel addSld delSld modSld">
      <pc:chgData name="Yalavarthi Revathi" userId="061bd550fee776a6" providerId="LiveId" clId="{9BEC3151-9A88-4513-94BE-F8CC621E4D49}" dt="2023-12-02T06:30:49.336" v="161" actId="2696"/>
      <pc:docMkLst>
        <pc:docMk/>
      </pc:docMkLst>
      <pc:sldChg chg="modSp mod">
        <pc:chgData name="Yalavarthi Revathi" userId="061bd550fee776a6" providerId="LiveId" clId="{9BEC3151-9A88-4513-94BE-F8CC621E4D49}" dt="2023-12-02T06:25:26.022" v="134" actId="122"/>
        <pc:sldMkLst>
          <pc:docMk/>
          <pc:sldMk cId="0" sldId="258"/>
        </pc:sldMkLst>
        <pc:spChg chg="mod">
          <ac:chgData name="Yalavarthi Revathi" userId="061bd550fee776a6" providerId="LiveId" clId="{9BEC3151-9A88-4513-94BE-F8CC621E4D49}" dt="2023-12-02T06:25:26.022" v="134" actId="122"/>
          <ac:spMkLst>
            <pc:docMk/>
            <pc:sldMk cId="0" sldId="258"/>
            <ac:spMk id="2" creationId="{CE3CD99C-1BAD-43B2-632C-8CE2B2D20A18}"/>
          </ac:spMkLst>
        </pc:spChg>
        <pc:spChg chg="mod">
          <ac:chgData name="Yalavarthi Revathi" userId="061bd550fee776a6" providerId="LiveId" clId="{9BEC3151-9A88-4513-94BE-F8CC621E4D49}" dt="2023-12-02T06:23:35.284" v="45" actId="27636"/>
          <ac:spMkLst>
            <pc:docMk/>
            <pc:sldMk cId="0" sldId="258"/>
            <ac:spMk id="3" creationId="{422CDACD-D31A-23C3-7FD7-B0869A4637D1}"/>
          </ac:spMkLst>
        </pc:spChg>
      </pc:sldChg>
      <pc:sldChg chg="modSp mod">
        <pc:chgData name="Yalavarthi Revathi" userId="061bd550fee776a6" providerId="LiveId" clId="{9BEC3151-9A88-4513-94BE-F8CC621E4D49}" dt="2023-12-02T06:26:09.181" v="138" actId="20577"/>
        <pc:sldMkLst>
          <pc:docMk/>
          <pc:sldMk cId="0" sldId="310"/>
        </pc:sldMkLst>
        <pc:spChg chg="mod">
          <ac:chgData name="Yalavarthi Revathi" userId="061bd550fee776a6" providerId="LiveId" clId="{9BEC3151-9A88-4513-94BE-F8CC621E4D49}" dt="2023-12-02T06:26:09.181" v="138" actId="20577"/>
          <ac:spMkLst>
            <pc:docMk/>
            <pc:sldMk cId="0" sldId="310"/>
            <ac:spMk id="3078" creationId="{8686203A-CEDF-30A4-09B8-291DA31E135B}"/>
          </ac:spMkLst>
        </pc:spChg>
      </pc:sldChg>
      <pc:sldChg chg="add del modTransition">
        <pc:chgData name="Yalavarthi Revathi" userId="061bd550fee776a6" providerId="LiveId" clId="{9BEC3151-9A88-4513-94BE-F8CC621E4D49}" dt="2023-12-02T06:30:49.336" v="161" actId="2696"/>
        <pc:sldMkLst>
          <pc:docMk/>
          <pc:sldMk cId="2963031286" sldId="311"/>
        </pc:sldMkLst>
      </pc:sldChg>
      <pc:sldChg chg="modSp mod">
        <pc:chgData name="Yalavarthi Revathi" userId="061bd550fee776a6" providerId="LiveId" clId="{9BEC3151-9A88-4513-94BE-F8CC621E4D49}" dt="2023-12-02T06:29:50.910" v="160" actId="2710"/>
        <pc:sldMkLst>
          <pc:docMk/>
          <pc:sldMk cId="0" sldId="312"/>
        </pc:sldMkLst>
        <pc:spChg chg="mod">
          <ac:chgData name="Yalavarthi Revathi" userId="061bd550fee776a6" providerId="LiveId" clId="{9BEC3151-9A88-4513-94BE-F8CC621E4D49}" dt="2023-12-02T06:29:50.910" v="160" actId="2710"/>
          <ac:spMkLst>
            <pc:docMk/>
            <pc:sldMk cId="0" sldId="312"/>
            <ac:spMk id="3" creationId="{23DCDBB2-A4A1-88EB-642E-159EAF517D33}"/>
          </ac:spMkLst>
        </pc:spChg>
      </pc:sldChg>
      <pc:sldChg chg="add modTransition">
        <pc:chgData name="Yalavarthi Revathi" userId="061bd550fee776a6" providerId="LiveId" clId="{9BEC3151-9A88-4513-94BE-F8CC621E4D49}" dt="2023-12-02T06:07:59.662" v="16"/>
        <pc:sldMkLst>
          <pc:docMk/>
          <pc:sldMk cId="1393602977" sldId="313"/>
        </pc:sldMkLst>
      </pc:sldChg>
      <pc:sldChg chg="add modTransition">
        <pc:chgData name="Yalavarthi Revathi" userId="061bd550fee776a6" providerId="LiveId" clId="{9BEC3151-9A88-4513-94BE-F8CC621E4D49}" dt="2023-12-02T06:08:06.289" v="19"/>
        <pc:sldMkLst>
          <pc:docMk/>
          <pc:sldMk cId="81357090" sldId="316"/>
        </pc:sldMkLst>
      </pc:sldChg>
      <pc:sldChg chg="add modTransition">
        <pc:chgData name="Yalavarthi Revathi" userId="061bd550fee776a6" providerId="LiveId" clId="{9BEC3151-9A88-4513-94BE-F8CC621E4D49}" dt="2023-12-02T06:08:14.604" v="20"/>
        <pc:sldMkLst>
          <pc:docMk/>
          <pc:sldMk cId="1692543400" sldId="317"/>
        </pc:sldMkLst>
      </pc:sldChg>
      <pc:sldChg chg="add modTransition">
        <pc:chgData name="Yalavarthi Revathi" userId="061bd550fee776a6" providerId="LiveId" clId="{9BEC3151-9A88-4513-94BE-F8CC621E4D49}" dt="2023-12-02T06:08:15.937" v="21"/>
        <pc:sldMkLst>
          <pc:docMk/>
          <pc:sldMk cId="2065145116" sldId="318"/>
        </pc:sldMkLst>
      </pc:sldChg>
      <pc:sldChg chg="add modTransition">
        <pc:chgData name="Yalavarthi Revathi" userId="061bd550fee776a6" providerId="LiveId" clId="{9BEC3151-9A88-4513-94BE-F8CC621E4D49}" dt="2023-12-02T06:08:21.752" v="25"/>
        <pc:sldMkLst>
          <pc:docMk/>
          <pc:sldMk cId="95308904" sldId="322"/>
        </pc:sldMkLst>
      </pc:sldChg>
      <pc:sldChg chg="add modTransition">
        <pc:chgData name="Yalavarthi Revathi" userId="061bd550fee776a6" providerId="LiveId" clId="{9BEC3151-9A88-4513-94BE-F8CC621E4D49}" dt="2023-12-02T06:08:28.566" v="27"/>
        <pc:sldMkLst>
          <pc:docMk/>
          <pc:sldMk cId="1997882028" sldId="324"/>
        </pc:sldMkLst>
      </pc:sldChg>
      <pc:sldChg chg="modSp mod">
        <pc:chgData name="Yalavarthi Revathi" userId="061bd550fee776a6" providerId="LiveId" clId="{9BEC3151-9A88-4513-94BE-F8CC621E4D49}" dt="2023-12-02T06:06:46.128" v="12" actId="20577"/>
        <pc:sldMkLst>
          <pc:docMk/>
          <pc:sldMk cId="0" sldId="330"/>
        </pc:sldMkLst>
        <pc:spChg chg="mod">
          <ac:chgData name="Yalavarthi Revathi" userId="061bd550fee776a6" providerId="LiveId" clId="{9BEC3151-9A88-4513-94BE-F8CC621E4D49}" dt="2023-12-02T06:06:46.128" v="12" actId="20577"/>
          <ac:spMkLst>
            <pc:docMk/>
            <pc:sldMk cId="0" sldId="330"/>
            <ac:spMk id="3" creationId="{2EF1C1E0-3BC3-0278-25AF-AECBAD893A5B}"/>
          </ac:spMkLst>
        </pc:spChg>
      </pc:sldChg>
      <pc:sldChg chg="del">
        <pc:chgData name="Yalavarthi Revathi" userId="061bd550fee776a6" providerId="LiveId" clId="{9BEC3151-9A88-4513-94BE-F8CC621E4D49}" dt="2023-12-02T06:08:48.927" v="28" actId="2696"/>
        <pc:sldMkLst>
          <pc:docMk/>
          <pc:sldMk cId="1667887094" sldId="333"/>
        </pc:sldMkLst>
      </pc:sldChg>
      <pc:sldChg chg="add del modTransition setBg">
        <pc:chgData name="Yalavarthi Revathi" userId="061bd550fee776a6" providerId="LiveId" clId="{9BEC3151-9A88-4513-94BE-F8CC621E4D49}" dt="2023-12-02T06:26:58.935" v="139" actId="2696"/>
        <pc:sldMkLst>
          <pc:docMk/>
          <pc:sldMk cId="540442090" sldId="335"/>
        </pc:sldMkLst>
      </pc:sldChg>
      <pc:sldChg chg="add modTransition">
        <pc:chgData name="Yalavarthi Revathi" userId="061bd550fee776a6" providerId="LiveId" clId="{9BEC3151-9A88-4513-94BE-F8CC621E4D49}" dt="2023-12-02T06:07:58.013" v="15"/>
        <pc:sldMkLst>
          <pc:docMk/>
          <pc:sldMk cId="515820455" sldId="336"/>
        </pc:sldMkLst>
      </pc:sldChg>
      <pc:sldChg chg="add modTransition">
        <pc:chgData name="Yalavarthi Revathi" userId="061bd550fee776a6" providerId="LiveId" clId="{9BEC3151-9A88-4513-94BE-F8CC621E4D49}" dt="2023-12-02T06:08:01.313" v="17"/>
        <pc:sldMkLst>
          <pc:docMk/>
          <pc:sldMk cId="262721642" sldId="337"/>
        </pc:sldMkLst>
      </pc:sldChg>
      <pc:sldChg chg="add modTransition">
        <pc:chgData name="Yalavarthi Revathi" userId="061bd550fee776a6" providerId="LiveId" clId="{9BEC3151-9A88-4513-94BE-F8CC621E4D49}" dt="2023-12-02T06:08:02.826" v="18"/>
        <pc:sldMkLst>
          <pc:docMk/>
          <pc:sldMk cId="2988588833" sldId="338"/>
        </pc:sldMkLst>
      </pc:sldChg>
      <pc:sldChg chg="add modTransition">
        <pc:chgData name="Yalavarthi Revathi" userId="061bd550fee776a6" providerId="LiveId" clId="{9BEC3151-9A88-4513-94BE-F8CC621E4D49}" dt="2023-12-02T06:08:17.177" v="22"/>
        <pc:sldMkLst>
          <pc:docMk/>
          <pc:sldMk cId="372508879" sldId="339"/>
        </pc:sldMkLst>
      </pc:sldChg>
      <pc:sldChg chg="add modTransition">
        <pc:chgData name="Yalavarthi Revathi" userId="061bd550fee776a6" providerId="LiveId" clId="{9BEC3151-9A88-4513-94BE-F8CC621E4D49}" dt="2023-12-02T06:08:18.436" v="23"/>
        <pc:sldMkLst>
          <pc:docMk/>
          <pc:sldMk cId="421592033" sldId="340"/>
        </pc:sldMkLst>
      </pc:sldChg>
      <pc:sldChg chg="add modTransition">
        <pc:chgData name="Yalavarthi Revathi" userId="061bd550fee776a6" providerId="LiveId" clId="{9BEC3151-9A88-4513-94BE-F8CC621E4D49}" dt="2023-12-02T06:08:19.676" v="24"/>
        <pc:sldMkLst>
          <pc:docMk/>
          <pc:sldMk cId="1451190226" sldId="341"/>
        </pc:sldMkLst>
      </pc:sldChg>
      <pc:sldChg chg="add modTransition">
        <pc:chgData name="Yalavarthi Revathi" userId="061bd550fee776a6" providerId="LiveId" clId="{9BEC3151-9A88-4513-94BE-F8CC621E4D49}" dt="2023-12-02T06:08:24.576" v="26"/>
        <pc:sldMkLst>
          <pc:docMk/>
          <pc:sldMk cId="3593634621" sldId="342"/>
        </pc:sldMkLst>
      </pc:sldChg>
    </pc:docChg>
  </pc:docChgLst>
  <pc:docChgLst>
    <pc:chgData name="Yalavarthi Revathi" userId="061bd550fee776a6" providerId="LiveId" clId="{C86AC2A4-2DD9-4546-8D83-3362D03E1CD3}"/>
    <pc:docChg chg="undo custSel addSld delSld modSld sldOrd">
      <pc:chgData name="Yalavarthi Revathi" userId="061bd550fee776a6" providerId="LiveId" clId="{C86AC2A4-2DD9-4546-8D83-3362D03E1CD3}" dt="2023-08-19T08:29:28.219" v="7880"/>
      <pc:docMkLst>
        <pc:docMk/>
      </pc:docMkLst>
      <pc:sldChg chg="modSp mod ord">
        <pc:chgData name="Yalavarthi Revathi" userId="061bd550fee776a6" providerId="LiveId" clId="{C86AC2A4-2DD9-4546-8D83-3362D03E1CD3}" dt="2023-08-19T08:29:28.219" v="7880"/>
        <pc:sldMkLst>
          <pc:docMk/>
          <pc:sldMk cId="0" sldId="310"/>
        </pc:sldMkLst>
        <pc:graphicFrameChg chg="modGraphic">
          <ac:chgData name="Yalavarthi Revathi" userId="061bd550fee776a6" providerId="LiveId" clId="{C86AC2A4-2DD9-4546-8D83-3362D03E1CD3}" dt="2023-08-18T07:25:33.111" v="4485" actId="20577"/>
          <ac:graphicFrameMkLst>
            <pc:docMk/>
            <pc:sldMk cId="0" sldId="310"/>
            <ac:graphicFrameMk id="13" creationId="{E5EED615-5B6F-5859-D590-06385DC32E54}"/>
          </ac:graphicFrameMkLst>
        </pc:graphicFrameChg>
        <pc:graphicFrameChg chg="modGraphic">
          <ac:chgData name="Yalavarthi Revathi" userId="061bd550fee776a6" providerId="LiveId" clId="{C86AC2A4-2DD9-4546-8D83-3362D03E1CD3}" dt="2023-08-18T12:32:03.438" v="7802" actId="20577"/>
          <ac:graphicFrameMkLst>
            <pc:docMk/>
            <pc:sldMk cId="0" sldId="310"/>
            <ac:graphicFrameMk id="15" creationId="{34841A5B-2050-C0B3-A818-7833E9A224E1}"/>
          </ac:graphicFrameMkLst>
        </pc:graphicFrameChg>
      </pc:sldChg>
      <pc:sldChg chg="modSp mod">
        <pc:chgData name="Yalavarthi Revathi" userId="061bd550fee776a6" providerId="LiveId" clId="{C86AC2A4-2DD9-4546-8D83-3362D03E1CD3}" dt="2023-08-18T12:37:44.511" v="7878" actId="123"/>
        <pc:sldMkLst>
          <pc:docMk/>
          <pc:sldMk cId="0" sldId="312"/>
        </pc:sldMkLst>
        <pc:spChg chg="mod">
          <ac:chgData name="Yalavarthi Revathi" userId="061bd550fee776a6" providerId="LiveId" clId="{C86AC2A4-2DD9-4546-8D83-3362D03E1CD3}" dt="2023-08-18T12:37:44.511" v="7878" actId="123"/>
          <ac:spMkLst>
            <pc:docMk/>
            <pc:sldMk cId="0" sldId="312"/>
            <ac:spMk id="3" creationId="{23DCDBB2-A4A1-88EB-642E-159EAF517D33}"/>
          </ac:spMkLst>
        </pc:spChg>
      </pc:sldChg>
      <pc:sldChg chg="modSp mod">
        <pc:chgData name="Yalavarthi Revathi" userId="061bd550fee776a6" providerId="LiveId" clId="{C86AC2A4-2DD9-4546-8D83-3362D03E1CD3}" dt="2023-08-18T12:15:06.661" v="7615" actId="20577"/>
        <pc:sldMkLst>
          <pc:docMk/>
          <pc:sldMk cId="0" sldId="314"/>
        </pc:sldMkLst>
        <pc:spChg chg="mod">
          <ac:chgData name="Yalavarthi Revathi" userId="061bd550fee776a6" providerId="LiveId" clId="{C86AC2A4-2DD9-4546-8D83-3362D03E1CD3}" dt="2023-08-18T12:15:06.661" v="7615" actId="20577"/>
          <ac:spMkLst>
            <pc:docMk/>
            <pc:sldMk cId="0" sldId="314"/>
            <ac:spMk id="6149" creationId="{76F285E3-00A0-CD0D-DAAC-28E470D21AA1}"/>
          </ac:spMkLst>
        </pc:spChg>
      </pc:sldChg>
      <pc:sldChg chg="modSp mod">
        <pc:chgData name="Yalavarthi Revathi" userId="061bd550fee776a6" providerId="LiveId" clId="{C86AC2A4-2DD9-4546-8D83-3362D03E1CD3}" dt="2023-08-18T12:19:19.815" v="7650" actId="14100"/>
        <pc:sldMkLst>
          <pc:docMk/>
          <pc:sldMk cId="0" sldId="315"/>
        </pc:sldMkLst>
        <pc:graphicFrameChg chg="mod modGraphic">
          <ac:chgData name="Yalavarthi Revathi" userId="061bd550fee776a6" providerId="LiveId" clId="{C86AC2A4-2DD9-4546-8D83-3362D03E1CD3}" dt="2023-08-18T12:19:19.815" v="7650" actId="14100"/>
          <ac:graphicFrameMkLst>
            <pc:docMk/>
            <pc:sldMk cId="0" sldId="315"/>
            <ac:graphicFrameMk id="9" creationId="{49D860BC-7293-8FD2-96A5-5BA1BF97009C}"/>
          </ac:graphicFrameMkLst>
        </pc:graphicFrameChg>
      </pc:sldChg>
      <pc:sldChg chg="modSp mod">
        <pc:chgData name="Yalavarthi Revathi" userId="061bd550fee776a6" providerId="LiveId" clId="{C86AC2A4-2DD9-4546-8D83-3362D03E1CD3}" dt="2023-08-18T12:19:38.788" v="7651" actId="20577"/>
        <pc:sldMkLst>
          <pc:docMk/>
          <pc:sldMk cId="0" sldId="319"/>
        </pc:sldMkLst>
        <pc:spChg chg="mod">
          <ac:chgData name="Yalavarthi Revathi" userId="061bd550fee776a6" providerId="LiveId" clId="{C86AC2A4-2DD9-4546-8D83-3362D03E1CD3}" dt="2023-08-18T12:19:38.788" v="7651" actId="20577"/>
          <ac:spMkLst>
            <pc:docMk/>
            <pc:sldMk cId="0" sldId="319"/>
            <ac:spMk id="3" creationId="{0CE364B0-6DC8-5070-5285-F69F855CAF59}"/>
          </ac:spMkLst>
        </pc:spChg>
      </pc:sldChg>
      <pc:sldChg chg="modSp mod">
        <pc:chgData name="Yalavarthi Revathi" userId="061bd550fee776a6" providerId="LiveId" clId="{C86AC2A4-2DD9-4546-8D83-3362D03E1CD3}" dt="2023-08-18T12:20:29.377" v="7661" actId="20577"/>
        <pc:sldMkLst>
          <pc:docMk/>
          <pc:sldMk cId="0" sldId="320"/>
        </pc:sldMkLst>
        <pc:spChg chg="mod">
          <ac:chgData name="Yalavarthi Revathi" userId="061bd550fee776a6" providerId="LiveId" clId="{C86AC2A4-2DD9-4546-8D83-3362D03E1CD3}" dt="2023-08-18T12:20:29.377" v="7661" actId="20577"/>
          <ac:spMkLst>
            <pc:docMk/>
            <pc:sldMk cId="0" sldId="320"/>
            <ac:spMk id="3" creationId="{867F2559-C595-080D-DCA9-F96A9F3DBD1A}"/>
          </ac:spMkLst>
        </pc:spChg>
      </pc:sldChg>
      <pc:sldChg chg="delSp modSp mod">
        <pc:chgData name="Yalavarthi Revathi" userId="061bd550fee776a6" providerId="LiveId" clId="{C86AC2A4-2DD9-4546-8D83-3362D03E1CD3}" dt="2023-08-18T07:09:34.843" v="3714" actId="20577"/>
        <pc:sldMkLst>
          <pc:docMk/>
          <pc:sldMk cId="0" sldId="321"/>
        </pc:sldMkLst>
        <pc:spChg chg="mod">
          <ac:chgData name="Yalavarthi Revathi" userId="061bd550fee776a6" providerId="LiveId" clId="{C86AC2A4-2DD9-4546-8D83-3362D03E1CD3}" dt="2023-08-18T07:09:34.843" v="3714" actId="20577"/>
          <ac:spMkLst>
            <pc:docMk/>
            <pc:sldMk cId="0" sldId="321"/>
            <ac:spMk id="3" creationId="{D8C9BF74-AB32-DD66-2FCE-8D85FFAA5F8E}"/>
          </ac:spMkLst>
        </pc:spChg>
        <pc:spChg chg="mod ord">
          <ac:chgData name="Yalavarthi Revathi" userId="061bd550fee776a6" providerId="LiveId" clId="{C86AC2A4-2DD9-4546-8D83-3362D03E1CD3}" dt="2023-08-18T07:04:15.694" v="3319" actId="20577"/>
          <ac:spMkLst>
            <pc:docMk/>
            <pc:sldMk cId="0" sldId="321"/>
            <ac:spMk id="4" creationId="{CF6572D8-AAB5-1376-5CE0-B4D4D2E5DA97}"/>
          </ac:spMkLst>
        </pc:spChg>
        <pc:spChg chg="del">
          <ac:chgData name="Yalavarthi Revathi" userId="061bd550fee776a6" providerId="LiveId" clId="{C86AC2A4-2DD9-4546-8D83-3362D03E1CD3}" dt="2023-08-18T07:00:32.897" v="3305" actId="21"/>
          <ac:spMkLst>
            <pc:docMk/>
            <pc:sldMk cId="0" sldId="321"/>
            <ac:spMk id="5" creationId="{E2AA4A3F-F864-4E63-1447-952383E8E9C9}"/>
          </ac:spMkLst>
        </pc:spChg>
        <pc:spChg chg="mod">
          <ac:chgData name="Yalavarthi Revathi" userId="061bd550fee776a6" providerId="LiveId" clId="{C86AC2A4-2DD9-4546-8D83-3362D03E1CD3}" dt="2023-08-18T07:05:52.306" v="3363" actId="20577"/>
          <ac:spMkLst>
            <pc:docMk/>
            <pc:sldMk cId="0" sldId="321"/>
            <ac:spMk id="6" creationId="{829067E3-9C25-DA61-3F89-FE663D29F5BE}"/>
          </ac:spMkLst>
        </pc:spChg>
        <pc:spChg chg="mod ord">
          <ac:chgData name="Yalavarthi Revathi" userId="061bd550fee776a6" providerId="LiveId" clId="{C86AC2A4-2DD9-4546-8D83-3362D03E1CD3}" dt="2023-08-18T07:03:52.097" v="3318" actId="14100"/>
          <ac:spMkLst>
            <pc:docMk/>
            <pc:sldMk cId="0" sldId="321"/>
            <ac:spMk id="7" creationId="{A3413766-9C31-829C-6795-3384BB21F78F}"/>
          </ac:spMkLst>
        </pc:spChg>
        <pc:spChg chg="mod">
          <ac:chgData name="Yalavarthi Revathi" userId="061bd550fee776a6" providerId="LiveId" clId="{C86AC2A4-2DD9-4546-8D83-3362D03E1CD3}" dt="2023-08-18T07:06:09.206" v="3401" actId="20577"/>
          <ac:spMkLst>
            <pc:docMk/>
            <pc:sldMk cId="0" sldId="321"/>
            <ac:spMk id="8" creationId="{2073C8D3-C7BE-4C97-47D7-F9B34E220BFD}"/>
          </ac:spMkLst>
        </pc:spChg>
        <pc:cxnChg chg="mod">
          <ac:chgData name="Yalavarthi Revathi" userId="061bd550fee776a6" providerId="LiveId" clId="{C86AC2A4-2DD9-4546-8D83-3362D03E1CD3}" dt="2023-08-18T07:03:24.096" v="3314" actId="14100"/>
          <ac:cxnSpMkLst>
            <pc:docMk/>
            <pc:sldMk cId="0" sldId="321"/>
            <ac:cxnSpMk id="10" creationId="{303B0CCF-5A1D-E79B-F19F-20A5921049FB}"/>
          </ac:cxnSpMkLst>
        </pc:cxnChg>
        <pc:cxnChg chg="del mod">
          <ac:chgData name="Yalavarthi Revathi" userId="061bd550fee776a6" providerId="LiveId" clId="{C86AC2A4-2DD9-4546-8D83-3362D03E1CD3}" dt="2023-08-18T07:00:39.082" v="3306" actId="21"/>
          <ac:cxnSpMkLst>
            <pc:docMk/>
            <pc:sldMk cId="0" sldId="321"/>
            <ac:cxnSpMk id="13" creationId="{A7871213-F386-D4F0-9DE8-40B8A4FB5531}"/>
          </ac:cxnSpMkLst>
        </pc:cxnChg>
        <pc:cxnChg chg="mod">
          <ac:chgData name="Yalavarthi Revathi" userId="061bd550fee776a6" providerId="LiveId" clId="{C86AC2A4-2DD9-4546-8D83-3362D03E1CD3}" dt="2023-08-18T07:05:31.035" v="3338" actId="1076"/>
          <ac:cxnSpMkLst>
            <pc:docMk/>
            <pc:sldMk cId="0" sldId="321"/>
            <ac:cxnSpMk id="16" creationId="{4FDC3685-EAD0-30F3-F127-F3E190F7C329}"/>
          </ac:cxnSpMkLst>
        </pc:cxnChg>
        <pc:cxnChg chg="mod">
          <ac:chgData name="Yalavarthi Revathi" userId="061bd550fee776a6" providerId="LiveId" clId="{C86AC2A4-2DD9-4546-8D83-3362D03E1CD3}" dt="2023-08-18T07:05:38.139" v="3340" actId="14100"/>
          <ac:cxnSpMkLst>
            <pc:docMk/>
            <pc:sldMk cId="0" sldId="321"/>
            <ac:cxnSpMk id="20" creationId="{69E1C90D-D458-7378-4C14-5BEE6431D860}"/>
          </ac:cxnSpMkLst>
        </pc:cxnChg>
      </pc:sldChg>
      <pc:sldChg chg="modSp del mod">
        <pc:chgData name="Yalavarthi Revathi" userId="061bd550fee776a6" providerId="LiveId" clId="{C86AC2A4-2DD9-4546-8D83-3362D03E1CD3}" dt="2023-08-18T12:24:58.528" v="7735" actId="2696"/>
        <pc:sldMkLst>
          <pc:docMk/>
          <pc:sldMk cId="95308904" sldId="322"/>
        </pc:sldMkLst>
        <pc:spChg chg="mod">
          <ac:chgData name="Yalavarthi Revathi" userId="061bd550fee776a6" providerId="LiveId" clId="{C86AC2A4-2DD9-4546-8D83-3362D03E1CD3}" dt="2023-08-18T12:22:28.892" v="7671" actId="20577"/>
          <ac:spMkLst>
            <pc:docMk/>
            <pc:sldMk cId="95308904" sldId="322"/>
            <ac:spMk id="3" creationId="{463F93C7-DFE7-979A-C419-B4171EB77D72}"/>
          </ac:spMkLst>
        </pc:spChg>
      </pc:sldChg>
      <pc:sldChg chg="modSp mod">
        <pc:chgData name="Yalavarthi Revathi" userId="061bd550fee776a6" providerId="LiveId" clId="{C86AC2A4-2DD9-4546-8D83-3362D03E1CD3}" dt="2023-08-18T12:25:53.975" v="7745" actId="20577"/>
        <pc:sldMkLst>
          <pc:docMk/>
          <pc:sldMk cId="0" sldId="323"/>
        </pc:sldMkLst>
        <pc:spChg chg="mod">
          <ac:chgData name="Yalavarthi Revathi" userId="061bd550fee776a6" providerId="LiveId" clId="{C86AC2A4-2DD9-4546-8D83-3362D03E1CD3}" dt="2023-08-18T12:25:53.975" v="7745" actId="20577"/>
          <ac:spMkLst>
            <pc:docMk/>
            <pc:sldMk cId="0" sldId="323"/>
            <ac:spMk id="3" creationId="{08AD37E7-B2B7-1FE9-37E4-78D5431D8288}"/>
          </ac:spMkLst>
        </pc:spChg>
      </pc:sldChg>
      <pc:sldChg chg="modSp mod">
        <pc:chgData name="Yalavarthi Revathi" userId="061bd550fee776a6" providerId="LiveId" clId="{C86AC2A4-2DD9-4546-8D83-3362D03E1CD3}" dt="2023-08-18T12:26:13.007" v="7750" actId="20577"/>
        <pc:sldMkLst>
          <pc:docMk/>
          <pc:sldMk cId="0" sldId="325"/>
        </pc:sldMkLst>
        <pc:spChg chg="mod">
          <ac:chgData name="Yalavarthi Revathi" userId="061bd550fee776a6" providerId="LiveId" clId="{C86AC2A4-2DD9-4546-8D83-3362D03E1CD3}" dt="2023-08-18T08:04:53.297" v="5915" actId="20577"/>
          <ac:spMkLst>
            <pc:docMk/>
            <pc:sldMk cId="0" sldId="325"/>
            <ac:spMk id="2" creationId="{77A82964-7E99-625D-E1A6-652008F311E8}"/>
          </ac:spMkLst>
        </pc:spChg>
        <pc:spChg chg="mod">
          <ac:chgData name="Yalavarthi Revathi" userId="061bd550fee776a6" providerId="LiveId" clId="{C86AC2A4-2DD9-4546-8D83-3362D03E1CD3}" dt="2023-08-18T12:26:13.007" v="7750" actId="20577"/>
          <ac:spMkLst>
            <pc:docMk/>
            <pc:sldMk cId="0" sldId="325"/>
            <ac:spMk id="14341" creationId="{BE6E9C70-BB91-967C-2A5C-463DD8C892D7}"/>
          </ac:spMkLst>
        </pc:spChg>
      </pc:sldChg>
      <pc:sldChg chg="addSp modSp mod">
        <pc:chgData name="Yalavarthi Revathi" userId="061bd550fee776a6" providerId="LiveId" clId="{C86AC2A4-2DD9-4546-8D83-3362D03E1CD3}" dt="2023-08-18T07:14:53.931" v="3725" actId="1076"/>
        <pc:sldMkLst>
          <pc:docMk/>
          <pc:sldMk cId="0" sldId="328"/>
        </pc:sldMkLst>
        <pc:picChg chg="add mod modCrop">
          <ac:chgData name="Yalavarthi Revathi" userId="061bd550fee776a6" providerId="LiveId" clId="{C86AC2A4-2DD9-4546-8D83-3362D03E1CD3}" dt="2023-08-18T07:14:53.931" v="3725" actId="1076"/>
          <ac:picMkLst>
            <pc:docMk/>
            <pc:sldMk cId="0" sldId="328"/>
            <ac:picMk id="14" creationId="{E81EFAA1-7455-95A0-2016-004E881C7DE6}"/>
          </ac:picMkLst>
        </pc:picChg>
      </pc:sldChg>
      <pc:sldChg chg="modSp mod">
        <pc:chgData name="Yalavarthi Revathi" userId="061bd550fee776a6" providerId="LiveId" clId="{C86AC2A4-2DD9-4546-8D83-3362D03E1CD3}" dt="2023-08-18T12:27:11.354" v="7765" actId="20577"/>
        <pc:sldMkLst>
          <pc:docMk/>
          <pc:sldMk cId="0" sldId="330"/>
        </pc:sldMkLst>
        <pc:spChg chg="mod">
          <ac:chgData name="Yalavarthi Revathi" userId="061bd550fee776a6" providerId="LiveId" clId="{C86AC2A4-2DD9-4546-8D83-3362D03E1CD3}" dt="2023-08-18T08:08:08.852" v="6013" actId="20577"/>
          <ac:spMkLst>
            <pc:docMk/>
            <pc:sldMk cId="0" sldId="330"/>
            <ac:spMk id="2" creationId="{3563701B-87C3-911E-2AC3-1EB00518449A}"/>
          </ac:spMkLst>
        </pc:spChg>
        <pc:spChg chg="mod">
          <ac:chgData name="Yalavarthi Revathi" userId="061bd550fee776a6" providerId="LiveId" clId="{C86AC2A4-2DD9-4546-8D83-3362D03E1CD3}" dt="2023-08-18T12:27:11.354" v="7765" actId="20577"/>
          <ac:spMkLst>
            <pc:docMk/>
            <pc:sldMk cId="0" sldId="330"/>
            <ac:spMk id="3" creationId="{2EF1C1E0-3BC3-0278-25AF-AECBAD893A5B}"/>
          </ac:spMkLst>
        </pc:spChg>
      </pc:sldChg>
      <pc:sldChg chg="modSp mod ord">
        <pc:chgData name="Yalavarthi Revathi" userId="061bd550fee776a6" providerId="LiveId" clId="{C86AC2A4-2DD9-4546-8D83-3362D03E1CD3}" dt="2023-08-18T10:32:36.152" v="7140"/>
        <pc:sldMkLst>
          <pc:docMk/>
          <pc:sldMk cId="0" sldId="331"/>
        </pc:sldMkLst>
        <pc:spChg chg="mod">
          <ac:chgData name="Yalavarthi Revathi" userId="061bd550fee776a6" providerId="LiveId" clId="{C86AC2A4-2DD9-4546-8D83-3362D03E1CD3}" dt="2023-08-18T10:31:52.992" v="7137" actId="20577"/>
          <ac:spMkLst>
            <pc:docMk/>
            <pc:sldMk cId="0" sldId="331"/>
            <ac:spMk id="3" creationId="{1B03C14D-DA1A-AB53-6727-2F0DBA6445C8}"/>
          </ac:spMkLst>
        </pc:spChg>
        <pc:spChg chg="mod">
          <ac:chgData name="Yalavarthi Revathi" userId="061bd550fee776a6" providerId="LiveId" clId="{C86AC2A4-2DD9-4546-8D83-3362D03E1CD3}" dt="2023-08-18T10:32:23.577" v="7138" actId="1036"/>
          <ac:spMkLst>
            <pc:docMk/>
            <pc:sldMk cId="0" sldId="331"/>
            <ac:spMk id="25" creationId="{FF274853-508E-B7A5-31ED-3F2DDAA83815}"/>
          </ac:spMkLst>
        </pc:spChg>
      </pc:sldChg>
      <pc:sldChg chg="modSp mod">
        <pc:chgData name="Yalavarthi Revathi" userId="061bd550fee776a6" providerId="LiveId" clId="{C86AC2A4-2DD9-4546-8D83-3362D03E1CD3}" dt="2023-08-18T12:28:31.328" v="7773" actId="20577"/>
        <pc:sldMkLst>
          <pc:docMk/>
          <pc:sldMk cId="0" sldId="332"/>
        </pc:sldMkLst>
        <pc:graphicFrameChg chg="modGraphic">
          <ac:chgData name="Yalavarthi Revathi" userId="061bd550fee776a6" providerId="LiveId" clId="{C86AC2A4-2DD9-4546-8D83-3362D03E1CD3}" dt="2023-08-18T12:28:31.328" v="7773" actId="20577"/>
          <ac:graphicFrameMkLst>
            <pc:docMk/>
            <pc:sldMk cId="0" sldId="332"/>
            <ac:graphicFrameMk id="10" creationId="{FBEAB8A5-61F1-606F-06CB-1457494E87EC}"/>
          </ac:graphicFrameMkLst>
        </pc:graphicFrameChg>
      </pc:sldChg>
      <pc:sldChg chg="addSp delSp modSp mod">
        <pc:chgData name="Yalavarthi Revathi" userId="061bd550fee776a6" providerId="LiveId" clId="{C86AC2A4-2DD9-4546-8D83-3362D03E1CD3}" dt="2023-08-18T09:35:30.542" v="6583" actId="14100"/>
        <pc:sldMkLst>
          <pc:docMk/>
          <pc:sldMk cId="1667887094" sldId="333"/>
        </pc:sldMkLst>
        <pc:picChg chg="add del mod">
          <ac:chgData name="Yalavarthi Revathi" userId="061bd550fee776a6" providerId="LiveId" clId="{C86AC2A4-2DD9-4546-8D83-3362D03E1CD3}" dt="2023-08-18T09:26:22.137" v="6580" actId="21"/>
          <ac:picMkLst>
            <pc:docMk/>
            <pc:sldMk cId="1667887094" sldId="333"/>
            <ac:picMk id="4" creationId="{7A9AE1E9-6145-D830-5FB8-AD69E7E2F25F}"/>
          </ac:picMkLst>
        </pc:picChg>
        <pc:picChg chg="add mod">
          <ac:chgData name="Yalavarthi Revathi" userId="061bd550fee776a6" providerId="LiveId" clId="{C86AC2A4-2DD9-4546-8D83-3362D03E1CD3}" dt="2023-08-18T09:35:30.542" v="6583" actId="14100"/>
          <ac:picMkLst>
            <pc:docMk/>
            <pc:sldMk cId="1667887094" sldId="333"/>
            <ac:picMk id="7" creationId="{0EC020B6-129B-7FC9-A4E3-6F3442AF29DB}"/>
          </ac:picMkLst>
        </pc:picChg>
      </pc:sldChg>
      <pc:sldChg chg="addSp modSp new mod">
        <pc:chgData name="Yalavarthi Revathi" userId="061bd550fee776a6" providerId="LiveId" clId="{C86AC2A4-2DD9-4546-8D83-3362D03E1CD3}" dt="2023-08-18T12:31:09.897" v="7796" actId="115"/>
        <pc:sldMkLst>
          <pc:docMk/>
          <pc:sldMk cId="2782206574" sldId="334"/>
        </pc:sldMkLst>
        <pc:spChg chg="mod">
          <ac:chgData name="Yalavarthi Revathi" userId="061bd550fee776a6" providerId="LiveId" clId="{C86AC2A4-2DD9-4546-8D83-3362D03E1CD3}" dt="2023-08-18T12:22:58.625" v="7691" actId="20577"/>
          <ac:spMkLst>
            <pc:docMk/>
            <pc:sldMk cId="2782206574" sldId="334"/>
            <ac:spMk id="2" creationId="{6415C093-22C3-E318-3572-1005023C060B}"/>
          </ac:spMkLst>
        </pc:spChg>
        <pc:spChg chg="mod">
          <ac:chgData name="Yalavarthi Revathi" userId="061bd550fee776a6" providerId="LiveId" clId="{C86AC2A4-2DD9-4546-8D83-3362D03E1CD3}" dt="2023-08-18T12:31:09.897" v="7796" actId="115"/>
          <ac:spMkLst>
            <pc:docMk/>
            <pc:sldMk cId="2782206574" sldId="334"/>
            <ac:spMk id="3" creationId="{4410BD5C-50EF-AB93-007A-57CD39AA3276}"/>
          </ac:spMkLst>
        </pc:spChg>
        <pc:spChg chg="mod">
          <ac:chgData name="Yalavarthi Revathi" userId="061bd550fee776a6" providerId="LiveId" clId="{C86AC2A4-2DD9-4546-8D83-3362D03E1CD3}" dt="2023-08-18T12:29:00.901" v="7774"/>
          <ac:spMkLst>
            <pc:docMk/>
            <pc:sldMk cId="2782206574" sldId="334"/>
            <ac:spMk id="5" creationId="{E542B25B-A27D-78B2-EF3B-470B9862F948}"/>
          </ac:spMkLst>
        </pc:spChg>
        <pc:spChg chg="mod">
          <ac:chgData name="Yalavarthi Revathi" userId="061bd550fee776a6" providerId="LiveId" clId="{C86AC2A4-2DD9-4546-8D83-3362D03E1CD3}" dt="2023-08-18T12:29:00.901" v="7774"/>
          <ac:spMkLst>
            <pc:docMk/>
            <pc:sldMk cId="2782206574" sldId="334"/>
            <ac:spMk id="6" creationId="{6589AC7A-19C3-E720-FBFE-0CB0BF4B6904}"/>
          </ac:spMkLst>
        </pc:spChg>
        <pc:grpChg chg="add mod">
          <ac:chgData name="Yalavarthi Revathi" userId="061bd550fee776a6" providerId="LiveId" clId="{C86AC2A4-2DD9-4546-8D83-3362D03E1CD3}" dt="2023-08-18T12:29:00.901" v="7774"/>
          <ac:grpSpMkLst>
            <pc:docMk/>
            <pc:sldMk cId="2782206574" sldId="334"/>
            <ac:grpSpMk id="4" creationId="{FAF9304F-9C09-616D-09BD-79FBAE479CB4}"/>
          </ac:grpSpMkLst>
        </pc:grpChg>
      </pc:sldChg>
    </pc:docChg>
  </pc:docChgLst>
  <pc:docChgLst>
    <pc:chgData name="Yalavarthi Revathi" userId="061bd550fee776a6" providerId="LiveId" clId="{E9078C2B-7DF4-4160-B338-DE81816719B4}"/>
    <pc:docChg chg="custSel modSld">
      <pc:chgData name="Yalavarthi Revathi" userId="061bd550fee776a6" providerId="LiveId" clId="{E9078C2B-7DF4-4160-B338-DE81816719B4}" dt="2023-12-03T12:40:29.464" v="671" actId="20577"/>
      <pc:docMkLst>
        <pc:docMk/>
      </pc:docMkLst>
      <pc:sldChg chg="modSp mod">
        <pc:chgData name="Yalavarthi Revathi" userId="061bd550fee776a6" providerId="LiveId" clId="{E9078C2B-7DF4-4160-B338-DE81816719B4}" dt="2023-12-02T08:49:13.433" v="10" actId="20577"/>
        <pc:sldMkLst>
          <pc:docMk/>
          <pc:sldMk cId="0" sldId="310"/>
        </pc:sldMkLst>
        <pc:spChg chg="mod">
          <ac:chgData name="Yalavarthi Revathi" userId="061bd550fee776a6" providerId="LiveId" clId="{E9078C2B-7DF4-4160-B338-DE81816719B4}" dt="2023-12-02T08:49:13.433" v="10" actId="20577"/>
          <ac:spMkLst>
            <pc:docMk/>
            <pc:sldMk cId="0" sldId="310"/>
            <ac:spMk id="3078" creationId="{8686203A-CEDF-30A4-09B8-291DA31E135B}"/>
          </ac:spMkLst>
        </pc:spChg>
      </pc:sldChg>
      <pc:sldChg chg="modSp mod">
        <pc:chgData name="Yalavarthi Revathi" userId="061bd550fee776a6" providerId="LiveId" clId="{E9078C2B-7DF4-4160-B338-DE81816719B4}" dt="2023-12-03T12:40:29.464" v="671" actId="20577"/>
        <pc:sldMkLst>
          <pc:docMk/>
          <pc:sldMk cId="0" sldId="320"/>
        </pc:sldMkLst>
        <pc:spChg chg="mod">
          <ac:chgData name="Yalavarthi Revathi" userId="061bd550fee776a6" providerId="LiveId" clId="{E9078C2B-7DF4-4160-B338-DE81816719B4}" dt="2023-12-03T12:40:29.464" v="671" actId="20577"/>
          <ac:spMkLst>
            <pc:docMk/>
            <pc:sldMk cId="0" sldId="320"/>
            <ac:spMk id="3" creationId="{867F2559-C595-080D-DCA9-F96A9F3DBD1A}"/>
          </ac:spMkLst>
        </pc:spChg>
      </pc:sldChg>
      <pc:sldChg chg="modSp mod">
        <pc:chgData name="Yalavarthi Revathi" userId="061bd550fee776a6" providerId="LiveId" clId="{E9078C2B-7DF4-4160-B338-DE81816719B4}" dt="2023-12-03T12:22:48.726" v="491" actId="20577"/>
        <pc:sldMkLst>
          <pc:docMk/>
          <pc:sldMk cId="0" sldId="323"/>
        </pc:sldMkLst>
        <pc:spChg chg="mod">
          <ac:chgData name="Yalavarthi Revathi" userId="061bd550fee776a6" providerId="LiveId" clId="{E9078C2B-7DF4-4160-B338-DE81816719B4}" dt="2023-12-03T12:22:48.726" v="491" actId="20577"/>
          <ac:spMkLst>
            <pc:docMk/>
            <pc:sldMk cId="0" sldId="323"/>
            <ac:spMk id="3" creationId="{08AD37E7-B2B7-1FE9-37E4-78D5431D8288}"/>
          </ac:spMkLst>
        </pc:spChg>
      </pc:sldChg>
      <pc:sldChg chg="modSp mod">
        <pc:chgData name="Yalavarthi Revathi" userId="061bd550fee776a6" providerId="LiveId" clId="{E9078C2B-7DF4-4160-B338-DE81816719B4}" dt="2023-12-03T12:28:41.768" v="625" actId="20577"/>
        <pc:sldMkLst>
          <pc:docMk/>
          <pc:sldMk cId="0" sldId="325"/>
        </pc:sldMkLst>
        <pc:spChg chg="mod">
          <ac:chgData name="Yalavarthi Revathi" userId="061bd550fee776a6" providerId="LiveId" clId="{E9078C2B-7DF4-4160-B338-DE81816719B4}" dt="2023-12-03T12:28:41.768" v="625" actId="20577"/>
          <ac:spMkLst>
            <pc:docMk/>
            <pc:sldMk cId="0" sldId="325"/>
            <ac:spMk id="14341" creationId="{BE6E9C70-BB91-967C-2A5C-463DD8C892D7}"/>
          </ac:spMkLst>
        </pc:spChg>
      </pc:sldChg>
      <pc:sldChg chg="modSp mod">
        <pc:chgData name="Yalavarthi Revathi" userId="061bd550fee776a6" providerId="LiveId" clId="{E9078C2B-7DF4-4160-B338-DE81816719B4}" dt="2023-12-03T12:23:57.687" v="525" actId="20577"/>
        <pc:sldMkLst>
          <pc:docMk/>
          <pc:sldMk cId="0" sldId="330"/>
        </pc:sldMkLst>
        <pc:spChg chg="mod">
          <ac:chgData name="Yalavarthi Revathi" userId="061bd550fee776a6" providerId="LiveId" clId="{E9078C2B-7DF4-4160-B338-DE81816719B4}" dt="2023-12-03T12:23:57.687" v="525" actId="20577"/>
          <ac:spMkLst>
            <pc:docMk/>
            <pc:sldMk cId="0" sldId="330"/>
            <ac:spMk id="3" creationId="{2EF1C1E0-3BC3-0278-25AF-AECBAD893A5B}"/>
          </ac:spMkLst>
        </pc:spChg>
      </pc:sldChg>
      <pc:sldChg chg="modSp mod">
        <pc:chgData name="Yalavarthi Revathi" userId="061bd550fee776a6" providerId="LiveId" clId="{E9078C2B-7DF4-4160-B338-DE81816719B4}" dt="2023-12-03T12:28:17.861" v="624" actId="20577"/>
        <pc:sldMkLst>
          <pc:docMk/>
          <pc:sldMk cId="0" sldId="331"/>
        </pc:sldMkLst>
        <pc:spChg chg="mod">
          <ac:chgData name="Yalavarthi Revathi" userId="061bd550fee776a6" providerId="LiveId" clId="{E9078C2B-7DF4-4160-B338-DE81816719B4}" dt="2023-12-03T12:28:17.861" v="624" actId="20577"/>
          <ac:spMkLst>
            <pc:docMk/>
            <pc:sldMk cId="0" sldId="331"/>
            <ac:spMk id="3" creationId="{1B03C14D-DA1A-AB53-6727-2F0DBA6445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8654FA-A786-CA5F-2A38-ECA45A9B68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D5D54DAF-877F-3225-CB4C-9264CFCD4D0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8B455E7-48A6-4511-860A-EF6C09E28AFF}" type="datetimeFigureOut">
              <a:rPr lang="en-US"/>
              <a:pPr>
                <a:defRPr/>
              </a:pPr>
              <a:t>12/3/2023</a:t>
            </a:fld>
            <a:endParaRPr lang="en-US"/>
          </a:p>
        </p:txBody>
      </p:sp>
      <p:sp>
        <p:nvSpPr>
          <p:cNvPr id="4" name="Slide Image Placeholder 3">
            <a:extLst>
              <a:ext uri="{FF2B5EF4-FFF2-40B4-BE49-F238E27FC236}">
                <a16:creationId xmlns:a16="http://schemas.microsoft.com/office/drawing/2014/main" id="{33531E13-96C7-9DD3-339E-389042A6A0B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D06E843-A0FD-4C52-B854-1EBE4E0EFCA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173CDDE-B30A-8DA4-226B-09D44C571B8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2B62F671-2D21-B3EA-4ABB-D4C0B10F8BA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856A917-8083-4E5A-A020-8784C412566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03A2AB33-4B9B-AA77-897E-7FA2EF3985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688CC331-5871-C2B1-1607-FF01B0F7C14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7172" name="Slide Number Placeholder 3">
            <a:extLst>
              <a:ext uri="{FF2B5EF4-FFF2-40B4-BE49-F238E27FC236}">
                <a16:creationId xmlns:a16="http://schemas.microsoft.com/office/drawing/2014/main" id="{CAF97F89-36C1-6A94-A450-8EEA29A900D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25D12CC-9D7D-45CE-8861-EC17DCD6C6A1}" type="slidenum">
              <a:rPr lang="en-US" altLang="en-US" smtClean="0">
                <a:latin typeface="Calibri" panose="020F0502020204030204" pitchFamily="34" charset="0"/>
              </a:rPr>
              <a:pPr/>
              <a:t>4</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B09D65-E915-B1BA-44B6-761A21E179E0}"/>
              </a:ext>
            </a:extLst>
          </p:cNvPr>
          <p:cNvSpPr>
            <a:spLocks noGrp="1"/>
          </p:cNvSpPr>
          <p:nvPr>
            <p:ph type="dt" sz="half" idx="10"/>
          </p:nvPr>
        </p:nvSpPr>
        <p:spPr/>
        <p:txBody>
          <a:bodyPr/>
          <a:lstStyle>
            <a:lvl1pPr>
              <a:defRPr/>
            </a:lvl1pPr>
          </a:lstStyle>
          <a:p>
            <a:pPr>
              <a:defRPr/>
            </a:pPr>
            <a:fld id="{B3A15504-94F6-486A-BB42-4E5657106218}" type="datetimeFigureOut">
              <a:rPr lang="en-US"/>
              <a:pPr>
                <a:defRPr/>
              </a:pPr>
              <a:t>12/3/2023</a:t>
            </a:fld>
            <a:endParaRPr lang="en-US"/>
          </a:p>
        </p:txBody>
      </p:sp>
      <p:sp>
        <p:nvSpPr>
          <p:cNvPr id="5" name="Footer Placeholder 4">
            <a:extLst>
              <a:ext uri="{FF2B5EF4-FFF2-40B4-BE49-F238E27FC236}">
                <a16:creationId xmlns:a16="http://schemas.microsoft.com/office/drawing/2014/main" id="{5CE73813-0059-8F91-2A6B-4D9FAFA67F3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FCDEBFA-F571-C070-A82F-E3E298AB43AF}"/>
              </a:ext>
            </a:extLst>
          </p:cNvPr>
          <p:cNvSpPr>
            <a:spLocks noGrp="1"/>
          </p:cNvSpPr>
          <p:nvPr>
            <p:ph type="sldNum" sz="quarter" idx="12"/>
          </p:nvPr>
        </p:nvSpPr>
        <p:spPr/>
        <p:txBody>
          <a:bodyPr/>
          <a:lstStyle>
            <a:lvl1pPr>
              <a:defRPr/>
            </a:lvl1pPr>
          </a:lstStyle>
          <a:p>
            <a:pPr>
              <a:defRPr/>
            </a:pPr>
            <a:fld id="{59717727-CF5A-4A55-BBF1-7BB4B6229815}" type="slidenum">
              <a:rPr lang="en-US" altLang="en-US"/>
              <a:pPr>
                <a:defRPr/>
              </a:pPr>
              <a:t>‹#›</a:t>
            </a:fld>
            <a:endParaRPr lang="en-US" altLang="en-US"/>
          </a:p>
        </p:txBody>
      </p:sp>
    </p:spTree>
    <p:extLst>
      <p:ext uri="{BB962C8B-B14F-4D97-AF65-F5344CB8AC3E}">
        <p14:creationId xmlns:p14="http://schemas.microsoft.com/office/powerpoint/2010/main" val="150106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F2B0F-D9B8-8591-47E7-007BFC22AD83}"/>
              </a:ext>
            </a:extLst>
          </p:cNvPr>
          <p:cNvSpPr>
            <a:spLocks noGrp="1"/>
          </p:cNvSpPr>
          <p:nvPr>
            <p:ph type="dt" sz="half" idx="10"/>
          </p:nvPr>
        </p:nvSpPr>
        <p:spPr/>
        <p:txBody>
          <a:bodyPr/>
          <a:lstStyle>
            <a:lvl1pPr>
              <a:defRPr/>
            </a:lvl1pPr>
          </a:lstStyle>
          <a:p>
            <a:pPr>
              <a:defRPr/>
            </a:pPr>
            <a:fld id="{875C7629-4684-4B33-9142-C8B71163CFCC}" type="datetimeFigureOut">
              <a:rPr lang="en-US"/>
              <a:pPr>
                <a:defRPr/>
              </a:pPr>
              <a:t>12/3/2023</a:t>
            </a:fld>
            <a:endParaRPr lang="en-US"/>
          </a:p>
        </p:txBody>
      </p:sp>
      <p:sp>
        <p:nvSpPr>
          <p:cNvPr id="5" name="Footer Placeholder 4">
            <a:extLst>
              <a:ext uri="{FF2B5EF4-FFF2-40B4-BE49-F238E27FC236}">
                <a16:creationId xmlns:a16="http://schemas.microsoft.com/office/drawing/2014/main" id="{FA19A196-69C8-66BC-8D5F-6994B3BB33E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70C27D1-E7DE-4CA9-6565-9DA594F695D6}"/>
              </a:ext>
            </a:extLst>
          </p:cNvPr>
          <p:cNvSpPr>
            <a:spLocks noGrp="1"/>
          </p:cNvSpPr>
          <p:nvPr>
            <p:ph type="sldNum" sz="quarter" idx="12"/>
          </p:nvPr>
        </p:nvSpPr>
        <p:spPr/>
        <p:txBody>
          <a:bodyPr/>
          <a:lstStyle>
            <a:lvl1pPr>
              <a:defRPr/>
            </a:lvl1pPr>
          </a:lstStyle>
          <a:p>
            <a:pPr>
              <a:defRPr/>
            </a:pPr>
            <a:fld id="{16CDE1DF-8910-4320-9E2F-6BDF5F692468}" type="slidenum">
              <a:rPr lang="en-US" altLang="en-US"/>
              <a:pPr>
                <a:defRPr/>
              </a:pPr>
              <a:t>‹#›</a:t>
            </a:fld>
            <a:endParaRPr lang="en-US" altLang="en-US"/>
          </a:p>
        </p:txBody>
      </p:sp>
    </p:spTree>
    <p:extLst>
      <p:ext uri="{BB962C8B-B14F-4D97-AF65-F5344CB8AC3E}">
        <p14:creationId xmlns:p14="http://schemas.microsoft.com/office/powerpoint/2010/main" val="109764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1DBE3-6042-66E2-7219-49C0BD8B31C8}"/>
              </a:ext>
            </a:extLst>
          </p:cNvPr>
          <p:cNvSpPr>
            <a:spLocks noGrp="1"/>
          </p:cNvSpPr>
          <p:nvPr>
            <p:ph type="dt" sz="half" idx="10"/>
          </p:nvPr>
        </p:nvSpPr>
        <p:spPr/>
        <p:txBody>
          <a:bodyPr/>
          <a:lstStyle>
            <a:lvl1pPr>
              <a:defRPr/>
            </a:lvl1pPr>
          </a:lstStyle>
          <a:p>
            <a:pPr>
              <a:defRPr/>
            </a:pPr>
            <a:fld id="{C80F58CB-254E-4175-9288-2B17D3DFCDEE}" type="datetimeFigureOut">
              <a:rPr lang="en-US"/>
              <a:pPr>
                <a:defRPr/>
              </a:pPr>
              <a:t>12/3/2023</a:t>
            </a:fld>
            <a:endParaRPr lang="en-US"/>
          </a:p>
        </p:txBody>
      </p:sp>
      <p:sp>
        <p:nvSpPr>
          <p:cNvPr id="5" name="Footer Placeholder 4">
            <a:extLst>
              <a:ext uri="{FF2B5EF4-FFF2-40B4-BE49-F238E27FC236}">
                <a16:creationId xmlns:a16="http://schemas.microsoft.com/office/drawing/2014/main" id="{16A656A5-D716-6EB3-EE56-32296CFA9E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3B4A328-B8FD-96F4-7290-83B40AF84CCA}"/>
              </a:ext>
            </a:extLst>
          </p:cNvPr>
          <p:cNvSpPr>
            <a:spLocks noGrp="1"/>
          </p:cNvSpPr>
          <p:nvPr>
            <p:ph type="sldNum" sz="quarter" idx="12"/>
          </p:nvPr>
        </p:nvSpPr>
        <p:spPr/>
        <p:txBody>
          <a:bodyPr/>
          <a:lstStyle>
            <a:lvl1pPr>
              <a:defRPr/>
            </a:lvl1pPr>
          </a:lstStyle>
          <a:p>
            <a:pPr>
              <a:defRPr/>
            </a:pPr>
            <a:fld id="{EBF0750B-617B-4CD6-A9ED-A63D465D7E01}" type="slidenum">
              <a:rPr lang="en-US" altLang="en-US"/>
              <a:pPr>
                <a:defRPr/>
              </a:pPr>
              <a:t>‹#›</a:t>
            </a:fld>
            <a:endParaRPr lang="en-US" altLang="en-US"/>
          </a:p>
        </p:txBody>
      </p:sp>
    </p:spTree>
    <p:extLst>
      <p:ext uri="{BB962C8B-B14F-4D97-AF65-F5344CB8AC3E}">
        <p14:creationId xmlns:p14="http://schemas.microsoft.com/office/powerpoint/2010/main" val="1877262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F5D04-0934-165D-DCBC-6F19016F8E4C}"/>
              </a:ext>
            </a:extLst>
          </p:cNvPr>
          <p:cNvSpPr>
            <a:spLocks noGrp="1"/>
          </p:cNvSpPr>
          <p:nvPr>
            <p:ph type="dt" sz="half" idx="10"/>
          </p:nvPr>
        </p:nvSpPr>
        <p:spPr/>
        <p:txBody>
          <a:bodyPr/>
          <a:lstStyle>
            <a:lvl1pPr>
              <a:defRPr/>
            </a:lvl1pPr>
          </a:lstStyle>
          <a:p>
            <a:pPr>
              <a:defRPr/>
            </a:pPr>
            <a:fld id="{3BF9060E-E954-4135-8D98-7CA28B93C78F}" type="datetimeFigureOut">
              <a:rPr lang="en-US"/>
              <a:pPr>
                <a:defRPr/>
              </a:pPr>
              <a:t>12/3/2023</a:t>
            </a:fld>
            <a:endParaRPr lang="en-US"/>
          </a:p>
        </p:txBody>
      </p:sp>
      <p:sp>
        <p:nvSpPr>
          <p:cNvPr id="5" name="Footer Placeholder 4">
            <a:extLst>
              <a:ext uri="{FF2B5EF4-FFF2-40B4-BE49-F238E27FC236}">
                <a16:creationId xmlns:a16="http://schemas.microsoft.com/office/drawing/2014/main" id="{35C2E484-A614-A0C6-6286-3E6A9F55B1F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30725C8-578A-9A20-34C6-852295D58EF1}"/>
              </a:ext>
            </a:extLst>
          </p:cNvPr>
          <p:cNvSpPr>
            <a:spLocks noGrp="1"/>
          </p:cNvSpPr>
          <p:nvPr>
            <p:ph type="sldNum" sz="quarter" idx="12"/>
          </p:nvPr>
        </p:nvSpPr>
        <p:spPr/>
        <p:txBody>
          <a:bodyPr/>
          <a:lstStyle>
            <a:lvl1pPr>
              <a:defRPr/>
            </a:lvl1pPr>
          </a:lstStyle>
          <a:p>
            <a:pPr>
              <a:defRPr/>
            </a:pPr>
            <a:fld id="{782924B4-06C0-479F-98B9-C8DFA18B169F}" type="slidenum">
              <a:rPr lang="en-US" altLang="en-US"/>
              <a:pPr>
                <a:defRPr/>
              </a:pPr>
              <a:t>‹#›</a:t>
            </a:fld>
            <a:endParaRPr lang="en-US" altLang="en-US"/>
          </a:p>
        </p:txBody>
      </p:sp>
    </p:spTree>
    <p:extLst>
      <p:ext uri="{BB962C8B-B14F-4D97-AF65-F5344CB8AC3E}">
        <p14:creationId xmlns:p14="http://schemas.microsoft.com/office/powerpoint/2010/main" val="2682242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AAF10D-F0E1-6F54-9C12-658C7B89F0F6}"/>
              </a:ext>
            </a:extLst>
          </p:cNvPr>
          <p:cNvSpPr>
            <a:spLocks noGrp="1"/>
          </p:cNvSpPr>
          <p:nvPr>
            <p:ph type="dt" sz="half" idx="10"/>
          </p:nvPr>
        </p:nvSpPr>
        <p:spPr/>
        <p:txBody>
          <a:bodyPr/>
          <a:lstStyle>
            <a:lvl1pPr>
              <a:defRPr/>
            </a:lvl1pPr>
          </a:lstStyle>
          <a:p>
            <a:pPr>
              <a:defRPr/>
            </a:pPr>
            <a:fld id="{2D4E7985-31ED-47C7-9E15-DB588CCFE82A}" type="datetimeFigureOut">
              <a:rPr lang="en-US"/>
              <a:pPr>
                <a:defRPr/>
              </a:pPr>
              <a:t>12/3/2023</a:t>
            </a:fld>
            <a:endParaRPr lang="en-US"/>
          </a:p>
        </p:txBody>
      </p:sp>
      <p:sp>
        <p:nvSpPr>
          <p:cNvPr id="5" name="Footer Placeholder 4">
            <a:extLst>
              <a:ext uri="{FF2B5EF4-FFF2-40B4-BE49-F238E27FC236}">
                <a16:creationId xmlns:a16="http://schemas.microsoft.com/office/drawing/2014/main" id="{3D76935E-44FB-9424-957D-3217D1A4C5D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2A01AE8-AC30-B2A2-1617-0124777EFF6D}"/>
              </a:ext>
            </a:extLst>
          </p:cNvPr>
          <p:cNvSpPr>
            <a:spLocks noGrp="1"/>
          </p:cNvSpPr>
          <p:nvPr>
            <p:ph type="sldNum" sz="quarter" idx="12"/>
          </p:nvPr>
        </p:nvSpPr>
        <p:spPr/>
        <p:txBody>
          <a:bodyPr/>
          <a:lstStyle>
            <a:lvl1pPr>
              <a:defRPr/>
            </a:lvl1pPr>
          </a:lstStyle>
          <a:p>
            <a:pPr>
              <a:defRPr/>
            </a:pPr>
            <a:fld id="{B64B8B57-6613-4130-80C7-021D9DC357E2}" type="slidenum">
              <a:rPr lang="en-US" altLang="en-US"/>
              <a:pPr>
                <a:defRPr/>
              </a:pPr>
              <a:t>‹#›</a:t>
            </a:fld>
            <a:endParaRPr lang="en-US" altLang="en-US"/>
          </a:p>
        </p:txBody>
      </p:sp>
    </p:spTree>
    <p:extLst>
      <p:ext uri="{BB962C8B-B14F-4D97-AF65-F5344CB8AC3E}">
        <p14:creationId xmlns:p14="http://schemas.microsoft.com/office/powerpoint/2010/main" val="21202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9A90162-8639-DA8F-314F-B2079CF76298}"/>
              </a:ext>
            </a:extLst>
          </p:cNvPr>
          <p:cNvSpPr>
            <a:spLocks noGrp="1"/>
          </p:cNvSpPr>
          <p:nvPr>
            <p:ph type="dt" sz="half" idx="10"/>
          </p:nvPr>
        </p:nvSpPr>
        <p:spPr/>
        <p:txBody>
          <a:bodyPr/>
          <a:lstStyle>
            <a:lvl1pPr>
              <a:defRPr/>
            </a:lvl1pPr>
          </a:lstStyle>
          <a:p>
            <a:pPr>
              <a:defRPr/>
            </a:pPr>
            <a:fld id="{542AA857-31DA-4CFB-AE29-364D43BD7C69}" type="datetimeFigureOut">
              <a:rPr lang="en-US"/>
              <a:pPr>
                <a:defRPr/>
              </a:pPr>
              <a:t>12/3/2023</a:t>
            </a:fld>
            <a:endParaRPr lang="en-US"/>
          </a:p>
        </p:txBody>
      </p:sp>
      <p:sp>
        <p:nvSpPr>
          <p:cNvPr id="6" name="Footer Placeholder 4">
            <a:extLst>
              <a:ext uri="{FF2B5EF4-FFF2-40B4-BE49-F238E27FC236}">
                <a16:creationId xmlns:a16="http://schemas.microsoft.com/office/drawing/2014/main" id="{A5080AC5-4CD8-46FC-CE3A-828136165FF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2FE9431-0581-F995-80FD-8D791CA50980}"/>
              </a:ext>
            </a:extLst>
          </p:cNvPr>
          <p:cNvSpPr>
            <a:spLocks noGrp="1"/>
          </p:cNvSpPr>
          <p:nvPr>
            <p:ph type="sldNum" sz="quarter" idx="12"/>
          </p:nvPr>
        </p:nvSpPr>
        <p:spPr/>
        <p:txBody>
          <a:bodyPr/>
          <a:lstStyle>
            <a:lvl1pPr>
              <a:defRPr/>
            </a:lvl1pPr>
          </a:lstStyle>
          <a:p>
            <a:pPr>
              <a:defRPr/>
            </a:pPr>
            <a:fld id="{E988EF79-2B89-4E4B-98E8-8B447D4CB5D5}" type="slidenum">
              <a:rPr lang="en-US" altLang="en-US"/>
              <a:pPr>
                <a:defRPr/>
              </a:pPr>
              <a:t>‹#›</a:t>
            </a:fld>
            <a:endParaRPr lang="en-US" altLang="en-US"/>
          </a:p>
        </p:txBody>
      </p:sp>
    </p:spTree>
    <p:extLst>
      <p:ext uri="{BB962C8B-B14F-4D97-AF65-F5344CB8AC3E}">
        <p14:creationId xmlns:p14="http://schemas.microsoft.com/office/powerpoint/2010/main" val="425306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CE6CE2F-2279-0DA2-4BE2-76B21BC52819}"/>
              </a:ext>
            </a:extLst>
          </p:cNvPr>
          <p:cNvSpPr>
            <a:spLocks noGrp="1"/>
          </p:cNvSpPr>
          <p:nvPr>
            <p:ph type="dt" sz="half" idx="10"/>
          </p:nvPr>
        </p:nvSpPr>
        <p:spPr/>
        <p:txBody>
          <a:bodyPr/>
          <a:lstStyle>
            <a:lvl1pPr>
              <a:defRPr/>
            </a:lvl1pPr>
          </a:lstStyle>
          <a:p>
            <a:pPr>
              <a:defRPr/>
            </a:pPr>
            <a:fld id="{BE200AA3-A307-41A5-90C2-5AB614770FB0}" type="datetimeFigureOut">
              <a:rPr lang="en-US"/>
              <a:pPr>
                <a:defRPr/>
              </a:pPr>
              <a:t>12/3/2023</a:t>
            </a:fld>
            <a:endParaRPr lang="en-US"/>
          </a:p>
        </p:txBody>
      </p:sp>
      <p:sp>
        <p:nvSpPr>
          <p:cNvPr id="8" name="Footer Placeholder 4">
            <a:extLst>
              <a:ext uri="{FF2B5EF4-FFF2-40B4-BE49-F238E27FC236}">
                <a16:creationId xmlns:a16="http://schemas.microsoft.com/office/drawing/2014/main" id="{67D52963-B735-9260-2C97-1C139FE95DD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58D217B-C0CA-38B1-1619-97B84A85AF11}"/>
              </a:ext>
            </a:extLst>
          </p:cNvPr>
          <p:cNvSpPr>
            <a:spLocks noGrp="1"/>
          </p:cNvSpPr>
          <p:nvPr>
            <p:ph type="sldNum" sz="quarter" idx="12"/>
          </p:nvPr>
        </p:nvSpPr>
        <p:spPr/>
        <p:txBody>
          <a:bodyPr/>
          <a:lstStyle>
            <a:lvl1pPr>
              <a:defRPr/>
            </a:lvl1pPr>
          </a:lstStyle>
          <a:p>
            <a:pPr>
              <a:defRPr/>
            </a:pPr>
            <a:fld id="{D7FC2E64-A11B-47CD-B77C-1A9A7F0ADB83}" type="slidenum">
              <a:rPr lang="en-US" altLang="en-US"/>
              <a:pPr>
                <a:defRPr/>
              </a:pPr>
              <a:t>‹#›</a:t>
            </a:fld>
            <a:endParaRPr lang="en-US" altLang="en-US"/>
          </a:p>
        </p:txBody>
      </p:sp>
    </p:spTree>
    <p:extLst>
      <p:ext uri="{BB962C8B-B14F-4D97-AF65-F5344CB8AC3E}">
        <p14:creationId xmlns:p14="http://schemas.microsoft.com/office/powerpoint/2010/main" val="68261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75508BD-33EE-9945-3A5E-8FA4A0FC554C}"/>
              </a:ext>
            </a:extLst>
          </p:cNvPr>
          <p:cNvSpPr>
            <a:spLocks noGrp="1"/>
          </p:cNvSpPr>
          <p:nvPr>
            <p:ph type="dt" sz="half" idx="10"/>
          </p:nvPr>
        </p:nvSpPr>
        <p:spPr/>
        <p:txBody>
          <a:bodyPr/>
          <a:lstStyle>
            <a:lvl1pPr>
              <a:defRPr/>
            </a:lvl1pPr>
          </a:lstStyle>
          <a:p>
            <a:pPr>
              <a:defRPr/>
            </a:pPr>
            <a:fld id="{B532C3FE-2ED6-4894-AFBB-80B087418800}" type="datetimeFigureOut">
              <a:rPr lang="en-US"/>
              <a:pPr>
                <a:defRPr/>
              </a:pPr>
              <a:t>12/3/2023</a:t>
            </a:fld>
            <a:endParaRPr lang="en-US"/>
          </a:p>
        </p:txBody>
      </p:sp>
      <p:sp>
        <p:nvSpPr>
          <p:cNvPr id="4" name="Footer Placeholder 4">
            <a:extLst>
              <a:ext uri="{FF2B5EF4-FFF2-40B4-BE49-F238E27FC236}">
                <a16:creationId xmlns:a16="http://schemas.microsoft.com/office/drawing/2014/main" id="{83C3AD3F-C7B4-9C6B-0634-8A62FD45993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A4DE6F4-A1C4-8364-FBA8-5DD1BB6BB93F}"/>
              </a:ext>
            </a:extLst>
          </p:cNvPr>
          <p:cNvSpPr>
            <a:spLocks noGrp="1"/>
          </p:cNvSpPr>
          <p:nvPr>
            <p:ph type="sldNum" sz="quarter" idx="12"/>
          </p:nvPr>
        </p:nvSpPr>
        <p:spPr/>
        <p:txBody>
          <a:bodyPr/>
          <a:lstStyle>
            <a:lvl1pPr>
              <a:defRPr/>
            </a:lvl1pPr>
          </a:lstStyle>
          <a:p>
            <a:pPr>
              <a:defRPr/>
            </a:pPr>
            <a:fld id="{FD5297C0-A5B4-4A4E-AA64-31E7EAD05B96}" type="slidenum">
              <a:rPr lang="en-US" altLang="en-US"/>
              <a:pPr>
                <a:defRPr/>
              </a:pPr>
              <a:t>‹#›</a:t>
            </a:fld>
            <a:endParaRPr lang="en-US" altLang="en-US"/>
          </a:p>
        </p:txBody>
      </p:sp>
    </p:spTree>
    <p:extLst>
      <p:ext uri="{BB962C8B-B14F-4D97-AF65-F5344CB8AC3E}">
        <p14:creationId xmlns:p14="http://schemas.microsoft.com/office/powerpoint/2010/main" val="20178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E9A5B3C-FF68-6F96-4611-27069728CCDC}"/>
              </a:ext>
            </a:extLst>
          </p:cNvPr>
          <p:cNvSpPr>
            <a:spLocks noGrp="1"/>
          </p:cNvSpPr>
          <p:nvPr>
            <p:ph type="dt" sz="half" idx="10"/>
          </p:nvPr>
        </p:nvSpPr>
        <p:spPr/>
        <p:txBody>
          <a:bodyPr/>
          <a:lstStyle>
            <a:lvl1pPr>
              <a:defRPr/>
            </a:lvl1pPr>
          </a:lstStyle>
          <a:p>
            <a:pPr>
              <a:defRPr/>
            </a:pPr>
            <a:fld id="{2C8D5AB1-CB6E-451E-8038-9C182FEC68FA}" type="datetimeFigureOut">
              <a:rPr lang="en-US"/>
              <a:pPr>
                <a:defRPr/>
              </a:pPr>
              <a:t>12/3/2023</a:t>
            </a:fld>
            <a:endParaRPr lang="en-US"/>
          </a:p>
        </p:txBody>
      </p:sp>
      <p:sp>
        <p:nvSpPr>
          <p:cNvPr id="3" name="Footer Placeholder 4">
            <a:extLst>
              <a:ext uri="{FF2B5EF4-FFF2-40B4-BE49-F238E27FC236}">
                <a16:creationId xmlns:a16="http://schemas.microsoft.com/office/drawing/2014/main" id="{322BF406-F741-4F66-264B-F912E0611BE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617BF0E-BA1C-6D0F-1D4B-8FD10AF4D019}"/>
              </a:ext>
            </a:extLst>
          </p:cNvPr>
          <p:cNvSpPr>
            <a:spLocks noGrp="1"/>
          </p:cNvSpPr>
          <p:nvPr>
            <p:ph type="sldNum" sz="quarter" idx="12"/>
          </p:nvPr>
        </p:nvSpPr>
        <p:spPr/>
        <p:txBody>
          <a:bodyPr/>
          <a:lstStyle>
            <a:lvl1pPr>
              <a:defRPr/>
            </a:lvl1pPr>
          </a:lstStyle>
          <a:p>
            <a:pPr>
              <a:defRPr/>
            </a:pPr>
            <a:fld id="{84DB2C00-7FFE-4E13-904A-5EB708ABDE66}" type="slidenum">
              <a:rPr lang="en-US" altLang="en-US"/>
              <a:pPr>
                <a:defRPr/>
              </a:pPr>
              <a:t>‹#›</a:t>
            </a:fld>
            <a:endParaRPr lang="en-US" altLang="en-US"/>
          </a:p>
        </p:txBody>
      </p:sp>
    </p:spTree>
    <p:extLst>
      <p:ext uri="{BB962C8B-B14F-4D97-AF65-F5344CB8AC3E}">
        <p14:creationId xmlns:p14="http://schemas.microsoft.com/office/powerpoint/2010/main" val="256559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743AE54C-184B-6556-5C7A-E52AFDAB9B63}"/>
              </a:ext>
            </a:extLst>
          </p:cNvPr>
          <p:cNvSpPr>
            <a:spLocks noGrp="1"/>
          </p:cNvSpPr>
          <p:nvPr>
            <p:ph type="dt" sz="half" idx="10"/>
          </p:nvPr>
        </p:nvSpPr>
        <p:spPr/>
        <p:txBody>
          <a:bodyPr/>
          <a:lstStyle>
            <a:lvl1pPr>
              <a:defRPr/>
            </a:lvl1pPr>
          </a:lstStyle>
          <a:p>
            <a:pPr>
              <a:defRPr/>
            </a:pPr>
            <a:fld id="{40133910-D641-4C5B-BAC8-0790F8E93606}" type="datetimeFigureOut">
              <a:rPr lang="en-US"/>
              <a:pPr>
                <a:defRPr/>
              </a:pPr>
              <a:t>12/3/2023</a:t>
            </a:fld>
            <a:endParaRPr lang="en-US"/>
          </a:p>
        </p:txBody>
      </p:sp>
      <p:sp>
        <p:nvSpPr>
          <p:cNvPr id="6" name="Footer Placeholder 4">
            <a:extLst>
              <a:ext uri="{FF2B5EF4-FFF2-40B4-BE49-F238E27FC236}">
                <a16:creationId xmlns:a16="http://schemas.microsoft.com/office/drawing/2014/main" id="{D2736F35-FCE2-8A80-49E0-179865E92C8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77FA956-644B-CBD9-7F55-E045F9B10839}"/>
              </a:ext>
            </a:extLst>
          </p:cNvPr>
          <p:cNvSpPr>
            <a:spLocks noGrp="1"/>
          </p:cNvSpPr>
          <p:nvPr>
            <p:ph type="sldNum" sz="quarter" idx="12"/>
          </p:nvPr>
        </p:nvSpPr>
        <p:spPr/>
        <p:txBody>
          <a:bodyPr/>
          <a:lstStyle>
            <a:lvl1pPr>
              <a:defRPr/>
            </a:lvl1pPr>
          </a:lstStyle>
          <a:p>
            <a:pPr>
              <a:defRPr/>
            </a:pPr>
            <a:fld id="{A61EA63E-8EE6-42A9-B323-A5BE6C338638}" type="slidenum">
              <a:rPr lang="en-US" altLang="en-US"/>
              <a:pPr>
                <a:defRPr/>
              </a:pPr>
              <a:t>‹#›</a:t>
            </a:fld>
            <a:endParaRPr lang="en-US" altLang="en-US"/>
          </a:p>
        </p:txBody>
      </p:sp>
    </p:spTree>
    <p:extLst>
      <p:ext uri="{BB962C8B-B14F-4D97-AF65-F5344CB8AC3E}">
        <p14:creationId xmlns:p14="http://schemas.microsoft.com/office/powerpoint/2010/main" val="16073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E7E12C9-65C0-02F1-CB76-5D87E4B1D203}"/>
              </a:ext>
            </a:extLst>
          </p:cNvPr>
          <p:cNvSpPr>
            <a:spLocks noGrp="1"/>
          </p:cNvSpPr>
          <p:nvPr>
            <p:ph type="dt" sz="half" idx="10"/>
          </p:nvPr>
        </p:nvSpPr>
        <p:spPr/>
        <p:txBody>
          <a:bodyPr/>
          <a:lstStyle>
            <a:lvl1pPr>
              <a:defRPr/>
            </a:lvl1pPr>
          </a:lstStyle>
          <a:p>
            <a:pPr>
              <a:defRPr/>
            </a:pPr>
            <a:fld id="{F4266311-864C-49A3-A57B-5436494FFE90}" type="datetimeFigureOut">
              <a:rPr lang="en-US"/>
              <a:pPr>
                <a:defRPr/>
              </a:pPr>
              <a:t>12/3/2023</a:t>
            </a:fld>
            <a:endParaRPr lang="en-US"/>
          </a:p>
        </p:txBody>
      </p:sp>
      <p:sp>
        <p:nvSpPr>
          <p:cNvPr id="6" name="Footer Placeholder 4">
            <a:extLst>
              <a:ext uri="{FF2B5EF4-FFF2-40B4-BE49-F238E27FC236}">
                <a16:creationId xmlns:a16="http://schemas.microsoft.com/office/drawing/2014/main" id="{2E7060F1-BF96-A628-420F-C609AB59F46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4717BB0-C2F4-438B-C1DC-17C133D69125}"/>
              </a:ext>
            </a:extLst>
          </p:cNvPr>
          <p:cNvSpPr>
            <a:spLocks noGrp="1"/>
          </p:cNvSpPr>
          <p:nvPr>
            <p:ph type="sldNum" sz="quarter" idx="12"/>
          </p:nvPr>
        </p:nvSpPr>
        <p:spPr/>
        <p:txBody>
          <a:bodyPr/>
          <a:lstStyle>
            <a:lvl1pPr>
              <a:defRPr/>
            </a:lvl1pPr>
          </a:lstStyle>
          <a:p>
            <a:pPr>
              <a:defRPr/>
            </a:pPr>
            <a:fld id="{2A8A7EF7-57E8-45A7-B78D-4EE87EFD85AD}" type="slidenum">
              <a:rPr lang="en-US" altLang="en-US"/>
              <a:pPr>
                <a:defRPr/>
              </a:pPr>
              <a:t>‹#›</a:t>
            </a:fld>
            <a:endParaRPr lang="en-US" altLang="en-US"/>
          </a:p>
        </p:txBody>
      </p:sp>
    </p:spTree>
    <p:extLst>
      <p:ext uri="{BB962C8B-B14F-4D97-AF65-F5344CB8AC3E}">
        <p14:creationId xmlns:p14="http://schemas.microsoft.com/office/powerpoint/2010/main" val="23274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6BE3BF5-E1EF-C830-1132-14E6C0D1364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2F28391-7741-2E27-26A1-1B77DE674E28}"/>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52BCB82-1EAB-8CE1-62EE-62DC099B2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E9E5BEE0-73E7-4E49-B28A-467A73B0B875}" type="datetimeFigureOut">
              <a:rPr lang="en-US"/>
              <a:pPr>
                <a:defRPr/>
              </a:pPr>
              <a:t>12/3/2023</a:t>
            </a:fld>
            <a:endParaRPr lang="en-US"/>
          </a:p>
        </p:txBody>
      </p:sp>
      <p:sp>
        <p:nvSpPr>
          <p:cNvPr id="5" name="Footer Placeholder 4">
            <a:extLst>
              <a:ext uri="{FF2B5EF4-FFF2-40B4-BE49-F238E27FC236}">
                <a16:creationId xmlns:a16="http://schemas.microsoft.com/office/drawing/2014/main" id="{28921F4A-E6A4-D928-588C-1728B84E9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6A5BBE10-83F9-3D77-515C-ADFA455D92AC}"/>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232F4CEE-63D8-4F32-900F-29D99AEB0D0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sedeo2\Desktop\Cerficate 2.jpg">
            <a:extLst>
              <a:ext uri="{FF2B5EF4-FFF2-40B4-BE49-F238E27FC236}">
                <a16:creationId xmlns:a16="http://schemas.microsoft.com/office/drawing/2014/main" id="{9A42C456-95DD-B472-25BA-B8DDD4F03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78397"/>
            <a:ext cx="12480926"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a:extLst>
              <a:ext uri="{FF2B5EF4-FFF2-40B4-BE49-F238E27FC236}">
                <a16:creationId xmlns:a16="http://schemas.microsoft.com/office/drawing/2014/main" id="{51BD076A-41D0-AC7B-3DAE-A72610669110}"/>
              </a:ext>
            </a:extLst>
          </p:cNvPr>
          <p:cNvSpPr/>
          <p:nvPr/>
        </p:nvSpPr>
        <p:spPr>
          <a:xfrm>
            <a:off x="914400" y="2933700"/>
            <a:ext cx="10160000" cy="990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eaLnBrk="1" fontAlgn="auto" hangingPunct="1">
              <a:lnSpc>
                <a:spcPct val="150000"/>
              </a:lnSpc>
              <a:spcBef>
                <a:spcPts val="0"/>
              </a:spcBef>
              <a:spcAft>
                <a:spcPts val="0"/>
              </a:spcAft>
              <a:defRPr/>
            </a:pPr>
            <a:r>
              <a:rPr lang="en-US" b="1" dirty="0">
                <a:latin typeface="Times New Roman" panose="02020603050405020304" pitchFamily="18" charset="0"/>
                <a:cs typeface="Times New Roman" panose="02020603050405020304" pitchFamily="18" charset="0"/>
              </a:rPr>
              <a:t>Batch No: 12</a:t>
            </a:r>
          </a:p>
          <a:p>
            <a:pPr eaLnBrk="1" fontAlgn="auto" hangingPunct="1">
              <a:lnSpc>
                <a:spcPct val="150000"/>
              </a:lnSpc>
              <a:spcBef>
                <a:spcPts val="0"/>
              </a:spcBef>
              <a:spcAft>
                <a:spcPts val="0"/>
              </a:spcAft>
              <a:defRPr/>
            </a:pPr>
            <a:r>
              <a:rPr lang="en-US" b="1" dirty="0">
                <a:latin typeface="Times New Roman" panose="02020603050405020304" pitchFamily="18" charset="0"/>
                <a:cs typeface="Times New Roman" panose="02020603050405020304" pitchFamily="18" charset="0"/>
              </a:rPr>
              <a:t>Project Title: Financial Fraud Detection Using Machine Learning</a:t>
            </a:r>
            <a:r>
              <a:rPr lang="en-US" sz="12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p>
        </p:txBody>
      </p:sp>
      <p:graphicFrame>
        <p:nvGraphicFramePr>
          <p:cNvPr id="13" name="Table 12">
            <a:extLst>
              <a:ext uri="{FF2B5EF4-FFF2-40B4-BE49-F238E27FC236}">
                <a16:creationId xmlns:a16="http://schemas.microsoft.com/office/drawing/2014/main" id="{E5EED615-5B6F-5859-D590-06385DC32E54}"/>
              </a:ext>
            </a:extLst>
          </p:cNvPr>
          <p:cNvGraphicFramePr>
            <a:graphicFrameLocks noGrp="1"/>
          </p:cNvGraphicFramePr>
          <p:nvPr>
            <p:extLst>
              <p:ext uri="{D42A27DB-BD31-4B8C-83A1-F6EECF244321}">
                <p14:modId xmlns:p14="http://schemas.microsoft.com/office/powerpoint/2010/main" val="2906346957"/>
              </p:ext>
            </p:extLst>
          </p:nvPr>
        </p:nvGraphicFramePr>
        <p:xfrm>
          <a:off x="914400" y="4186237"/>
          <a:ext cx="6599208" cy="2130130"/>
        </p:xfrm>
        <a:graphic>
          <a:graphicData uri="http://schemas.openxmlformats.org/drawingml/2006/table">
            <a:tbl>
              <a:tblPr firstRow="1" bandRow="1">
                <a:tableStyleId>{08FB837D-C827-4EFA-A057-4D05807E0F7C}</a:tableStyleId>
              </a:tblPr>
              <a:tblGrid>
                <a:gridCol w="973653">
                  <a:extLst>
                    <a:ext uri="{9D8B030D-6E8A-4147-A177-3AD203B41FA5}">
                      <a16:colId xmlns:a16="http://schemas.microsoft.com/office/drawing/2014/main" val="20000"/>
                    </a:ext>
                  </a:extLst>
                </a:gridCol>
                <a:gridCol w="2173662">
                  <a:extLst>
                    <a:ext uri="{9D8B030D-6E8A-4147-A177-3AD203B41FA5}">
                      <a16:colId xmlns:a16="http://schemas.microsoft.com/office/drawing/2014/main" val="20001"/>
                    </a:ext>
                  </a:extLst>
                </a:gridCol>
                <a:gridCol w="3451893">
                  <a:extLst>
                    <a:ext uri="{9D8B030D-6E8A-4147-A177-3AD203B41FA5}">
                      <a16:colId xmlns:a16="http://schemas.microsoft.com/office/drawing/2014/main" val="20002"/>
                    </a:ext>
                  </a:extLst>
                </a:gridCol>
              </a:tblGrid>
              <a:tr h="372204">
                <a:tc>
                  <a:txBody>
                    <a:bodyPr/>
                    <a:lstStyle/>
                    <a:p>
                      <a:pPr algn="ctr"/>
                      <a:r>
                        <a:rPr lang="en-US" sz="1800" i="0" dirty="0">
                          <a:solidFill>
                            <a:schemeClr val="tx1">
                              <a:lumMod val="95000"/>
                              <a:lumOff val="5000"/>
                            </a:schemeClr>
                          </a:solidFill>
                          <a:latin typeface="Times New Roman" panose="02020603050405020304" pitchFamily="18" charset="0"/>
                          <a:cs typeface="Times New Roman" panose="02020603050405020304" pitchFamily="18" charset="0"/>
                        </a:rPr>
                        <a:t>S.No</a:t>
                      </a:r>
                    </a:p>
                  </a:txBody>
                  <a:tcPr marL="121920" marR="121920">
                    <a:solidFill>
                      <a:srgbClr val="00B0F0"/>
                    </a:solidFill>
                  </a:tcPr>
                </a:tc>
                <a:tc>
                  <a:txBody>
                    <a:bodyPr/>
                    <a:lstStyle/>
                    <a:p>
                      <a:pPr algn="ct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Regd.No</a:t>
                      </a:r>
                      <a:endParaRPr lang="en-US" sz="180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121920" marR="121920">
                    <a:solidFill>
                      <a:srgbClr val="00B0F0"/>
                    </a:solidFill>
                  </a:tcPr>
                </a:tc>
                <a:tc>
                  <a:txBody>
                    <a:bodyPr/>
                    <a:lstStyle/>
                    <a:p>
                      <a:pPr algn="ct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Student </a:t>
                      </a:r>
                      <a:r>
                        <a:rPr lang="en-US" sz="1800" baseline="0" dirty="0">
                          <a:solidFill>
                            <a:schemeClr val="tx1">
                              <a:lumMod val="95000"/>
                              <a:lumOff val="5000"/>
                            </a:schemeClr>
                          </a:solidFill>
                          <a:latin typeface="Times New Roman" panose="02020603050405020304" pitchFamily="18" charset="0"/>
                          <a:cs typeface="Times New Roman" panose="02020603050405020304" pitchFamily="18" charset="0"/>
                        </a:rPr>
                        <a:t> Name</a:t>
                      </a:r>
                      <a:endParaRPr lang="en-US" sz="180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L="121920" marR="121920">
                    <a:solidFill>
                      <a:srgbClr val="00B0F0"/>
                    </a:solidFill>
                  </a:tcPr>
                </a:tc>
                <a:extLst>
                  <a:ext uri="{0D108BD9-81ED-4DB2-BD59-A6C34878D82A}">
                    <a16:rowId xmlns:a16="http://schemas.microsoft.com/office/drawing/2014/main" val="10000"/>
                  </a:ext>
                </a:extLst>
              </a:tr>
              <a:tr h="372204">
                <a:tc>
                  <a:txBody>
                    <a:bodyPr/>
                    <a:lstStyle/>
                    <a:p>
                      <a:pPr algn="ctr"/>
                      <a:r>
                        <a:rPr lang="en-IN" sz="1400" dirty="0"/>
                        <a:t>1</a:t>
                      </a:r>
                      <a:endParaRPr lang="en-US" sz="14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latin typeface="Times New Roman" panose="02020603050405020304" pitchFamily="18" charset="0"/>
                          <a:cs typeface="Times New Roman" panose="02020603050405020304" pitchFamily="18" charset="0"/>
                        </a:rPr>
                        <a:t>21A81A0553</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latin typeface="Times New Roman" panose="02020603050405020304" pitchFamily="18" charset="0"/>
                          <a:cs typeface="Times New Roman" panose="02020603050405020304" pitchFamily="18" charset="0"/>
                        </a:rPr>
                        <a:t>S.MADHURI</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1"/>
                  </a:ext>
                </a:extLst>
              </a:tr>
              <a:tr h="372204">
                <a:tc>
                  <a:txBody>
                    <a:bodyPr/>
                    <a:lstStyle/>
                    <a:p>
                      <a:pPr algn="ctr"/>
                      <a:r>
                        <a:rPr lang="en-IN" sz="1400" dirty="0"/>
                        <a:t>2</a:t>
                      </a:r>
                      <a:endParaRPr lang="en-US" sz="14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latin typeface="Times New Roman" panose="02020603050405020304" pitchFamily="18" charset="0"/>
                          <a:cs typeface="Times New Roman" panose="02020603050405020304" pitchFamily="18" charset="0"/>
                        </a:rPr>
                        <a:t>21A81A0564</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latin typeface="Times New Roman" panose="02020603050405020304" pitchFamily="18" charset="0"/>
                          <a:cs typeface="Times New Roman" panose="02020603050405020304" pitchFamily="18" charset="0"/>
                        </a:rPr>
                        <a:t>Y.REVATHI</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2"/>
                  </a:ext>
                </a:extLst>
              </a:tr>
              <a:tr h="372204">
                <a:tc>
                  <a:txBody>
                    <a:bodyPr/>
                    <a:lstStyle/>
                    <a:p>
                      <a:pPr algn="ctr"/>
                      <a:r>
                        <a:rPr lang="en-US" sz="1400" dirty="0"/>
                        <a:t>3</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latin typeface="Times New Roman" panose="02020603050405020304" pitchFamily="18" charset="0"/>
                          <a:cs typeface="Times New Roman" panose="02020603050405020304" pitchFamily="18" charset="0"/>
                        </a:rPr>
                        <a:t>21A81A0551</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latin typeface="Times New Roman" panose="02020603050405020304" pitchFamily="18" charset="0"/>
                          <a:cs typeface="Times New Roman" panose="02020603050405020304" pitchFamily="18" charset="0"/>
                        </a:rPr>
                        <a:t>S.S.D.LAVANYA</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4062343330"/>
                  </a:ext>
                </a:extLst>
              </a:tr>
              <a:tr h="336514">
                <a:tc>
                  <a:txBody>
                    <a:bodyPr/>
                    <a:lstStyle/>
                    <a:p>
                      <a:pPr algn="ctr"/>
                      <a:r>
                        <a:rPr lang="en-US" sz="1400" dirty="0"/>
                        <a:t>4</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latin typeface="Times New Roman" panose="02020603050405020304" pitchFamily="18" charset="0"/>
                          <a:cs typeface="Times New Roman" panose="02020603050405020304" pitchFamily="18" charset="0"/>
                        </a:rPr>
                        <a:t>22A85A0506</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latin typeface="Times New Roman" panose="02020603050405020304" pitchFamily="18" charset="0"/>
                          <a:cs typeface="Times New Roman" panose="02020603050405020304" pitchFamily="18" charset="0"/>
                        </a:rPr>
                        <a:t>M.KARTHEEK</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3"/>
                  </a:ext>
                </a:extLst>
              </a:tr>
              <a:tr h="251209">
                <a:tc>
                  <a:txBody>
                    <a:bodyPr/>
                    <a:lstStyle/>
                    <a:p>
                      <a:pPr algn="ctr"/>
                      <a:r>
                        <a:rPr lang="en-US" sz="1400" dirty="0"/>
                        <a:t>5</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latin typeface="Times New Roman" panose="02020603050405020304" pitchFamily="18" charset="0"/>
                          <a:cs typeface="Times New Roman" panose="02020603050405020304" pitchFamily="18" charset="0"/>
                        </a:rPr>
                        <a:t>21A81A0502</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latin typeface="Times New Roman" panose="02020603050405020304" pitchFamily="18" charset="0"/>
                          <a:cs typeface="Times New Roman" panose="02020603050405020304" pitchFamily="18" charset="0"/>
                        </a:rPr>
                        <a:t>A.CHANDRA NAGA SAI</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4"/>
                  </a:ext>
                </a:extLst>
              </a:tr>
            </a:tbl>
          </a:graphicData>
        </a:graphic>
      </p:graphicFrame>
      <p:graphicFrame>
        <p:nvGraphicFramePr>
          <p:cNvPr id="15" name="Table 14">
            <a:extLst>
              <a:ext uri="{FF2B5EF4-FFF2-40B4-BE49-F238E27FC236}">
                <a16:creationId xmlns:a16="http://schemas.microsoft.com/office/drawing/2014/main" id="{34841A5B-2050-C0B3-A818-7833E9A224E1}"/>
              </a:ext>
            </a:extLst>
          </p:cNvPr>
          <p:cNvGraphicFramePr>
            <a:graphicFrameLocks noGrp="1"/>
          </p:cNvGraphicFramePr>
          <p:nvPr>
            <p:extLst>
              <p:ext uri="{D42A27DB-BD31-4B8C-83A1-F6EECF244321}">
                <p14:modId xmlns:p14="http://schemas.microsoft.com/office/powerpoint/2010/main" val="3585019202"/>
              </p:ext>
            </p:extLst>
          </p:nvPr>
        </p:nvGraphicFramePr>
        <p:xfrm>
          <a:off x="7924800" y="5029200"/>
          <a:ext cx="3149600" cy="741680"/>
        </p:xfrm>
        <a:graphic>
          <a:graphicData uri="http://schemas.openxmlformats.org/drawingml/2006/table">
            <a:tbl>
              <a:tblPr firstRow="1" bandRow="1">
                <a:tableStyleId>{08FB837D-C827-4EFA-A057-4D05807E0F7C}</a:tableStyleId>
              </a:tblPr>
              <a:tblGrid>
                <a:gridCol w="3149600">
                  <a:extLst>
                    <a:ext uri="{9D8B030D-6E8A-4147-A177-3AD203B41FA5}">
                      <a16:colId xmlns:a16="http://schemas.microsoft.com/office/drawing/2014/main" val="20000"/>
                    </a:ext>
                  </a:extLst>
                </a:gridCol>
              </a:tblGrid>
              <a:tr h="370840">
                <a:tc>
                  <a:txBody>
                    <a:bodyPr/>
                    <a:lstStyle/>
                    <a:p>
                      <a:pPr algn="ct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Project Guide:</a:t>
                      </a:r>
                    </a:p>
                  </a:txBody>
                  <a:tcPr marL="121920" marR="121920">
                    <a:solidFill>
                      <a:srgbClr val="00B0F0"/>
                    </a:solidFill>
                  </a:tcPr>
                </a:tc>
                <a:extLst>
                  <a:ext uri="{0D108BD9-81ED-4DB2-BD59-A6C34878D82A}">
                    <a16:rowId xmlns:a16="http://schemas.microsoft.com/office/drawing/2014/main" val="10000"/>
                  </a:ext>
                </a:extLst>
              </a:tr>
              <a:tr h="370840">
                <a:tc>
                  <a:txBody>
                    <a:bodyPr/>
                    <a:lstStyle/>
                    <a:p>
                      <a:pPr algn="ctr"/>
                      <a:r>
                        <a:rPr lang="en-US" dirty="0">
                          <a:latin typeface="Times New Roman" panose="02020603050405020304" pitchFamily="18" charset="0"/>
                          <a:cs typeface="Times New Roman" panose="02020603050405020304" pitchFamily="18" charset="0"/>
                        </a:rPr>
                        <a:t>Mrs. N. Hiranmayee , M.Tech</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t="100000" r="100000"/>
                      </a:path>
                      <a:tileRect l="-100000" b="-100000"/>
                    </a:gradFill>
                  </a:tcPr>
                </a:tc>
                <a:extLst>
                  <a:ext uri="{0D108BD9-81ED-4DB2-BD59-A6C34878D82A}">
                    <a16:rowId xmlns:a16="http://schemas.microsoft.com/office/drawing/2014/main" val="10001"/>
                  </a:ext>
                </a:extLst>
              </a:tr>
            </a:tbl>
          </a:graphicData>
        </a:graphic>
      </p:graphicFrame>
      <p:sp>
        <p:nvSpPr>
          <p:cNvPr id="3078" name="Rectangle 15">
            <a:extLst>
              <a:ext uri="{FF2B5EF4-FFF2-40B4-BE49-F238E27FC236}">
                <a16:creationId xmlns:a16="http://schemas.microsoft.com/office/drawing/2014/main" id="{8686203A-CEDF-30A4-09B8-291DA31E135B}"/>
              </a:ext>
            </a:extLst>
          </p:cNvPr>
          <p:cNvSpPr>
            <a:spLocks noChangeArrowheads="1"/>
          </p:cNvSpPr>
          <p:nvPr/>
        </p:nvSpPr>
        <p:spPr bwMode="auto">
          <a:xfrm>
            <a:off x="4102100" y="2209800"/>
            <a:ext cx="595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solidFill>
                  <a:srgbClr val="0070C0"/>
                </a:solidFill>
                <a:latin typeface="Calisto MT" panose="02040603050505030304" pitchFamily="18" charset="0"/>
              </a:rPr>
              <a:t>        Mini </a:t>
            </a:r>
            <a:r>
              <a:rPr lang="en-US" altLang="en-US" sz="2400" b="1">
                <a:solidFill>
                  <a:srgbClr val="0070C0"/>
                </a:solidFill>
                <a:latin typeface="Calisto MT" panose="02040603050505030304" pitchFamily="18" charset="0"/>
              </a:rPr>
              <a:t>Project External Review</a:t>
            </a: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229752F-074B-8564-0052-C4F70FC6AA95}"/>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2BD414D-7F04-7B17-1874-BC58946B5129}"/>
              </a:ext>
            </a:extLst>
          </p:cNvPr>
          <p:cNvSpPr>
            <a:spLocks noGrp="1"/>
          </p:cNvSpPr>
          <p:nvPr>
            <p:ph type="title"/>
          </p:nvPr>
        </p:nvSpPr>
        <p:spPr>
          <a:xfrm>
            <a:off x="885825" y="122238"/>
            <a:ext cx="10745788" cy="628650"/>
          </a:xfrm>
        </p:spPr>
        <p:txBody>
          <a:bodyPr rtlCol="0" anchor="t">
            <a:normAutofit fontScale="90000"/>
          </a:bodyPr>
          <a:lstStyle/>
          <a:p>
            <a:pPr algn="ct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REQUIREMENT ANALYSIS</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3316" name="Group 22">
            <a:extLst>
              <a:ext uri="{FF2B5EF4-FFF2-40B4-BE49-F238E27FC236}">
                <a16:creationId xmlns:a16="http://schemas.microsoft.com/office/drawing/2014/main" id="{0B5CFFDC-55A1-1FF9-C50E-D51696ECB7F4}"/>
              </a:ext>
            </a:extLst>
          </p:cNvPr>
          <p:cNvGrpSpPr>
            <a:grpSpLocks noGrp="1" noUngrp="1" noRot="1" noChangeAspect="1" noMove="1" noResize="1"/>
          </p:cNvGrpSpPr>
          <p:nvPr/>
        </p:nvGrpSpPr>
        <p:grpSpPr bwMode="auto">
          <a:xfrm>
            <a:off x="0" y="0"/>
            <a:ext cx="885825" cy="6858000"/>
            <a:chOff x="0" y="0"/>
            <a:chExt cx="885825" cy="6858000"/>
          </a:xfrm>
        </p:grpSpPr>
        <p:sp>
          <p:nvSpPr>
            <p:cNvPr id="13318" name="Freeform 6">
              <a:extLst>
                <a:ext uri="{FF2B5EF4-FFF2-40B4-BE49-F238E27FC236}">
                  <a16:creationId xmlns:a16="http://schemas.microsoft.com/office/drawing/2014/main" id="{CEA38FD6-31A9-76A1-43BC-1A1C24BF16B2}"/>
                </a:ext>
              </a:extLst>
            </p:cNvPr>
            <p:cNvSpPr>
              <a:spLocks/>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5" name="Freeform 6">
              <a:extLst>
                <a:ext uri="{FF2B5EF4-FFF2-40B4-BE49-F238E27FC236}">
                  <a16:creationId xmlns:a16="http://schemas.microsoft.com/office/drawing/2014/main" id="{EA016CD8-E1D2-96E2-9510-EEC064F33CC3}"/>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3" name="Content Placeholder 2">
            <a:extLst>
              <a:ext uri="{FF2B5EF4-FFF2-40B4-BE49-F238E27FC236}">
                <a16:creationId xmlns:a16="http://schemas.microsoft.com/office/drawing/2014/main" id="{08AD37E7-B2B7-1FE9-37E4-78D5431D8288}"/>
              </a:ext>
            </a:extLst>
          </p:cNvPr>
          <p:cNvSpPr>
            <a:spLocks noGrp="1"/>
          </p:cNvSpPr>
          <p:nvPr>
            <p:ph idx="1"/>
          </p:nvPr>
        </p:nvSpPr>
        <p:spPr>
          <a:xfrm>
            <a:off x="1219200" y="1058881"/>
            <a:ext cx="10412413" cy="5676881"/>
          </a:xfrm>
          <a:ln>
            <a:miter lim="800000"/>
            <a:headEnd/>
            <a:tailEnd/>
          </a:ln>
        </p:spPr>
        <p:txBody>
          <a:bodyPr rtlCol="0">
            <a:normAutofit/>
          </a:bodyPr>
          <a:lstStyle/>
          <a:p>
            <a:pPr marL="0" indent="0" algn="just" eaLnBrk="1" hangingPunct="1">
              <a:buFont typeface="Arial" panose="020B0604020202020204" pitchFamily="34" charset="0"/>
              <a:buNone/>
              <a:defRPr/>
            </a:pPr>
            <a:r>
              <a:rPr lang="en-US" sz="2000" b="1" u="sng" dirty="0">
                <a:latin typeface="Times New Roman" panose="02020603050405020304" pitchFamily="18" charset="0"/>
                <a:cs typeface="Times New Roman" panose="02020603050405020304" pitchFamily="18" charset="0"/>
              </a:rPr>
              <a:t>FUNCTIONAL REQUIREMENTS</a:t>
            </a:r>
            <a:r>
              <a:rPr lang="en-US" sz="2000" b="1" dirty="0">
                <a:latin typeface="Times New Roman" panose="02020603050405020304" pitchFamily="18" charset="0"/>
                <a:cs typeface="Times New Roman" panose="02020603050405020304" pitchFamily="18" charset="0"/>
              </a:rPr>
              <a:t>:</a:t>
            </a:r>
          </a:p>
          <a:p>
            <a:pPr marL="0" indent="0" algn="just" eaLnBrk="1" hangingPunct="1">
              <a:buFont typeface="Arial" panose="020B0604020202020204" pitchFamily="34" charset="0"/>
              <a:buNone/>
              <a:defRPr/>
            </a:pPr>
            <a:endParaRPr lang="en-US" sz="20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Data Collection and Integration</a:t>
            </a:r>
            <a:r>
              <a:rPr lang="en-US" sz="2000" dirty="0">
                <a:latin typeface="Times New Roman" panose="02020603050405020304" pitchFamily="18" charset="0"/>
                <a:cs typeface="Times New Roman" panose="02020603050405020304" pitchFamily="18" charset="0"/>
              </a:rPr>
              <a:t>: The system should be able to gather data from various sources such as transactions, user behavior, and external databases. It should be able to integrate and preprocess this data for analysis.</a:t>
            </a:r>
          </a:p>
          <a:p>
            <a:pPr marL="0" indent="0" algn="just" eaLnBrk="1" hangingPunct="1">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Feature Engineering</a:t>
            </a:r>
            <a:r>
              <a:rPr lang="en-US" sz="2000" dirty="0">
                <a:latin typeface="Times New Roman" panose="02020603050405020304" pitchFamily="18" charset="0"/>
                <a:cs typeface="Times New Roman" panose="02020603050405020304" pitchFamily="18" charset="0"/>
              </a:rPr>
              <a:t>: The system should automatically extract relevant features from the collected data to be used as input for the machine learning models.</a:t>
            </a:r>
          </a:p>
          <a:p>
            <a:pPr marL="0" indent="0" algn="just" eaLnBrk="1" hangingPunct="1">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Machine Learning Models</a:t>
            </a:r>
            <a:r>
              <a:rPr lang="en-US" sz="2000" dirty="0">
                <a:latin typeface="Times New Roman" panose="02020603050405020304" pitchFamily="18" charset="0"/>
                <a:cs typeface="Times New Roman" panose="02020603050405020304" pitchFamily="18" charset="0"/>
              </a:rPr>
              <a:t>: Implement various machine learning algorithms (e.g., supervised, unsupervised, anomaly detection) to identify patterns and anomalies in the financial data. Train and update the models periodically to adapt to evolving fraud patterns.</a:t>
            </a:r>
          </a:p>
          <a:p>
            <a:pPr marL="0" indent="0" algn="just" eaLnBrk="1" hangingPunct="1">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Anomaly Detection</a:t>
            </a:r>
            <a:r>
              <a:rPr lang="en-US" sz="2000" dirty="0">
                <a:latin typeface="Times New Roman" panose="02020603050405020304" pitchFamily="18" charset="0"/>
                <a:cs typeface="Times New Roman" panose="02020603050405020304" pitchFamily="18" charset="0"/>
              </a:rPr>
              <a:t>: Identify unusual and suspicious patterns that could indicate fraud, such as unexpected transaction amounts or locations.</a:t>
            </a:r>
          </a:p>
          <a:p>
            <a:pPr marL="0" indent="0" algn="just" eaLnBrk="1" hangingPunct="1">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User Profiles and Behavior Analysis</a:t>
            </a:r>
            <a:r>
              <a:rPr lang="en-US" sz="2000" dirty="0">
                <a:latin typeface="Times New Roman" panose="02020603050405020304" pitchFamily="18" charset="0"/>
                <a:cs typeface="Times New Roman" panose="02020603050405020304" pitchFamily="18" charset="0"/>
              </a:rPr>
              <a:t>: Develop user profiles based on historical data to better understand typical user behavior and identify deviations.</a:t>
            </a:r>
          </a:p>
          <a:p>
            <a:pPr marL="0" indent="0" algn="just" eaLnBrk="1" hangingPunct="1">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a:t>
            </a:r>
          </a:p>
          <a:p>
            <a:pPr algn="just" eaLnBrk="1" fontAlgn="auto" hangingPunct="1">
              <a:spcAft>
                <a:spcPts val="0"/>
              </a:spcAft>
              <a:buFont typeface="Arial" charset="0"/>
              <a:buNone/>
              <a:defRPr/>
            </a:pPr>
            <a:endParaRPr lang="en-IN" sz="2000" dirty="0">
              <a:latin typeface="Times New Roman" panose="02020603050405020304" pitchFamily="18" charset="0"/>
              <a:cs typeface="Times New Roman" panose="02020603050405020304" pitchFamily="18" charset="0"/>
            </a:endParaRPr>
          </a:p>
          <a:p>
            <a:pPr algn="just" eaLnBrk="1" fontAlgn="auto" hangingPunct="1">
              <a:spcAft>
                <a:spcPts val="0"/>
              </a:spcAft>
              <a:buFont typeface="Arial" charset="0"/>
              <a:buNone/>
              <a:defRPr/>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7FEE31F-1121-D63E-358B-621298A976E6}"/>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7A82964-7E99-625D-E1A6-652008F311E8}"/>
              </a:ext>
            </a:extLst>
          </p:cNvPr>
          <p:cNvSpPr>
            <a:spLocks noGrp="1"/>
          </p:cNvSpPr>
          <p:nvPr>
            <p:ph type="title"/>
          </p:nvPr>
        </p:nvSpPr>
        <p:spPr>
          <a:xfrm>
            <a:off x="885825" y="122238"/>
            <a:ext cx="10745788" cy="628650"/>
          </a:xfrm>
        </p:spPr>
        <p:txBody>
          <a:bodyPr rtlCol="0" anchor="t">
            <a:normAutofit fontScale="90000"/>
          </a:bodyPr>
          <a:lstStyle/>
          <a:p>
            <a:pPr algn="ct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REQUIREMENT ANALYSIS</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4340" name="Group 22">
            <a:extLst>
              <a:ext uri="{FF2B5EF4-FFF2-40B4-BE49-F238E27FC236}">
                <a16:creationId xmlns:a16="http://schemas.microsoft.com/office/drawing/2014/main" id="{897A39F9-63DA-1D4B-B8D5-D4CA4C2B9D4E}"/>
              </a:ext>
            </a:extLst>
          </p:cNvPr>
          <p:cNvGrpSpPr>
            <a:grpSpLocks noGrp="1" noUngrp="1" noRot="1" noChangeAspect="1" noMove="1" noResize="1"/>
          </p:cNvGrpSpPr>
          <p:nvPr/>
        </p:nvGrpSpPr>
        <p:grpSpPr bwMode="auto">
          <a:xfrm>
            <a:off x="0" y="0"/>
            <a:ext cx="885825" cy="6858000"/>
            <a:chOff x="0" y="0"/>
            <a:chExt cx="885825" cy="6858000"/>
          </a:xfrm>
        </p:grpSpPr>
        <p:sp>
          <p:nvSpPr>
            <p:cNvPr id="14342" name="Freeform 6">
              <a:extLst>
                <a:ext uri="{FF2B5EF4-FFF2-40B4-BE49-F238E27FC236}">
                  <a16:creationId xmlns:a16="http://schemas.microsoft.com/office/drawing/2014/main" id="{9B020CEF-DE93-729F-F2E0-BC368BF8C8FE}"/>
                </a:ext>
              </a:extLst>
            </p:cNvPr>
            <p:cNvSpPr>
              <a:spLocks/>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5" name="Freeform 6">
              <a:extLst>
                <a:ext uri="{FF2B5EF4-FFF2-40B4-BE49-F238E27FC236}">
                  <a16:creationId xmlns:a16="http://schemas.microsoft.com/office/drawing/2014/main" id="{7A0AF491-7390-E26F-BB01-2D5479F409C3}"/>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14341" name="Content Placeholder 2">
            <a:extLst>
              <a:ext uri="{FF2B5EF4-FFF2-40B4-BE49-F238E27FC236}">
                <a16:creationId xmlns:a16="http://schemas.microsoft.com/office/drawing/2014/main" id="{BE6E9C70-BB91-967C-2A5C-463DD8C892D7}"/>
              </a:ext>
            </a:extLst>
          </p:cNvPr>
          <p:cNvSpPr>
            <a:spLocks noGrp="1"/>
          </p:cNvSpPr>
          <p:nvPr>
            <p:ph idx="1"/>
          </p:nvPr>
        </p:nvSpPr>
        <p:spPr>
          <a:xfrm>
            <a:off x="1200150" y="1079500"/>
            <a:ext cx="10745788" cy="5248564"/>
          </a:xfrm>
        </p:spPr>
        <p:txBody>
          <a:bodyPr/>
          <a:lstStyle/>
          <a:p>
            <a:pPr marL="0" indent="0" eaLnBrk="1" hangingPunct="1">
              <a:buFont typeface="Arial" panose="020B0604020202020204" pitchFamily="34" charset="0"/>
              <a:buNone/>
              <a:defRPr/>
            </a:pPr>
            <a:r>
              <a:rPr lang="en-US" altLang="en-US" sz="2000" b="1" dirty="0">
                <a:latin typeface="Times New Roman" panose="02020603050405020304" pitchFamily="18" charset="0"/>
                <a:cs typeface="Times New Roman" panose="02020603050405020304" pitchFamily="18" charset="0"/>
              </a:rPr>
              <a:t> </a:t>
            </a:r>
            <a:r>
              <a:rPr lang="en-US" altLang="en-US" sz="2000" b="1" u="sng" dirty="0">
                <a:latin typeface="Times New Roman" panose="02020603050405020304" pitchFamily="18" charset="0"/>
                <a:cs typeface="Times New Roman" panose="02020603050405020304" pitchFamily="18" charset="0"/>
              </a:rPr>
              <a:t>NON-FUNCTIONAL REQUIREMENTS</a:t>
            </a:r>
            <a:r>
              <a:rPr lang="en-US" altLang="en-US" sz="2000" b="1" dirty="0">
                <a:latin typeface="Times New Roman" panose="02020603050405020304" pitchFamily="18" charset="0"/>
                <a:cs typeface="Times New Roman" panose="02020603050405020304" pitchFamily="18" charset="0"/>
              </a:rPr>
              <a:t>:</a:t>
            </a:r>
          </a:p>
          <a:p>
            <a:pPr marL="0" indent="0" eaLnBrk="1" hangingPunct="1">
              <a:buFont typeface="Arial" panose="020B0604020202020204" pitchFamily="34" charset="0"/>
              <a:buNone/>
              <a:defRPr/>
            </a:pPr>
            <a:endParaRPr lang="en-US" altLang="en-US" sz="2000" dirty="0">
              <a:latin typeface="Times New Roman" panose="02020603050405020304" pitchFamily="18" charset="0"/>
              <a:cs typeface="Times New Roman" panose="02020603050405020304" pitchFamily="18" charset="0"/>
            </a:endParaRPr>
          </a:p>
          <a:p>
            <a:pPr algn="just" eaLnBrk="1" hangingPunct="1">
              <a:defRPr/>
            </a:pPr>
            <a:r>
              <a:rPr lang="en-US" altLang="en-US" sz="2000" b="1" dirty="0">
                <a:latin typeface="Times New Roman" panose="02020603050405020304" pitchFamily="18" charset="0"/>
                <a:cs typeface="Times New Roman" panose="02020603050405020304" pitchFamily="18" charset="0"/>
              </a:rPr>
              <a:t>Accuracy and Precision</a:t>
            </a:r>
            <a:r>
              <a:rPr lang="en-US" altLang="en-US" sz="2000" dirty="0">
                <a:latin typeface="Times New Roman" panose="02020603050405020304" pitchFamily="18" charset="0"/>
                <a:cs typeface="Times New Roman" panose="02020603050405020304" pitchFamily="18" charset="0"/>
              </a:rPr>
              <a:t>: The system should achieve a high level of accuracy and precision in identifying fraudulent transactions to minimize false positives and negatives.</a:t>
            </a:r>
          </a:p>
          <a:p>
            <a:pPr algn="just" eaLnBrk="1" hangingPunct="1">
              <a:defRPr/>
            </a:pPr>
            <a:r>
              <a:rPr lang="en-US" altLang="en-US" sz="2000" b="1" dirty="0">
                <a:latin typeface="Times New Roman" panose="02020603050405020304" pitchFamily="18" charset="0"/>
                <a:cs typeface="Times New Roman" panose="02020603050405020304" pitchFamily="18" charset="0"/>
              </a:rPr>
              <a:t>Scalability</a:t>
            </a:r>
            <a:r>
              <a:rPr lang="en-US" altLang="en-US" sz="2000" dirty="0">
                <a:latin typeface="Times New Roman" panose="02020603050405020304" pitchFamily="18" charset="0"/>
                <a:cs typeface="Times New Roman" panose="02020603050405020304" pitchFamily="18" charset="0"/>
              </a:rPr>
              <a:t>: The system should be able to handle a large volume of transactions and data as the user base grows.</a:t>
            </a:r>
          </a:p>
          <a:p>
            <a:pPr algn="just" eaLnBrk="1" hangingPunct="1">
              <a:defRPr/>
            </a:pPr>
            <a:r>
              <a:rPr lang="en-US" altLang="en-US" sz="2000" b="1" dirty="0">
                <a:latin typeface="Times New Roman" panose="02020603050405020304" pitchFamily="18" charset="0"/>
                <a:cs typeface="Times New Roman" panose="02020603050405020304" pitchFamily="18" charset="0"/>
              </a:rPr>
              <a:t>Real-time Processing</a:t>
            </a:r>
            <a:r>
              <a:rPr lang="en-US" altLang="en-US" sz="2000" dirty="0">
                <a:latin typeface="Times New Roman" panose="02020603050405020304" pitchFamily="18" charset="0"/>
                <a:cs typeface="Times New Roman" panose="02020603050405020304" pitchFamily="18" charset="0"/>
              </a:rPr>
              <a:t>: The system should process transactions in real-time to provide timely fraud detection and prevention.</a:t>
            </a:r>
          </a:p>
          <a:p>
            <a:pPr algn="just" eaLnBrk="1" hangingPunct="1">
              <a:defRPr/>
            </a:pPr>
            <a:r>
              <a:rPr lang="en-US" altLang="en-US" sz="2000" b="1" dirty="0">
                <a:latin typeface="Times New Roman" panose="02020603050405020304" pitchFamily="18" charset="0"/>
                <a:cs typeface="Times New Roman" panose="02020603050405020304" pitchFamily="18" charset="0"/>
              </a:rPr>
              <a:t>Security and Privacy</a:t>
            </a:r>
            <a:r>
              <a:rPr lang="en-US" altLang="en-US" sz="2000" dirty="0">
                <a:latin typeface="Times New Roman" panose="02020603050405020304" pitchFamily="18" charset="0"/>
                <a:cs typeface="Times New Roman" panose="02020603050405020304" pitchFamily="18" charset="0"/>
              </a:rPr>
              <a:t>: Ensure that the sensitive financial data and user information are securely stored and processed to adhere to data protection regulations.</a:t>
            </a:r>
          </a:p>
          <a:p>
            <a:pPr algn="just" eaLnBrk="1" hangingPunct="1">
              <a:defRPr/>
            </a:pPr>
            <a:r>
              <a:rPr lang="en-US" altLang="en-US" sz="2000" b="1" dirty="0">
                <a:latin typeface="Times New Roman" panose="02020603050405020304" pitchFamily="18" charset="0"/>
                <a:cs typeface="Times New Roman" panose="02020603050405020304" pitchFamily="18" charset="0"/>
              </a:rPr>
              <a:t>Reliability and Availability</a:t>
            </a:r>
            <a:r>
              <a:rPr lang="en-US" altLang="en-US" sz="2000" dirty="0">
                <a:latin typeface="Times New Roman" panose="02020603050405020304" pitchFamily="18" charset="0"/>
                <a:cs typeface="Times New Roman" panose="02020603050405020304" pitchFamily="18" charset="0"/>
              </a:rPr>
              <a:t>: The system should be reliable and available around the clock to prevent any disruptions in fraud detection services.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FDD2195-8969-DDDB-2443-594E60E15AE4}"/>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3563701B-87C3-911E-2AC3-1EB00518449A}"/>
              </a:ext>
            </a:extLst>
          </p:cNvPr>
          <p:cNvSpPr>
            <a:spLocks noGrp="1"/>
          </p:cNvSpPr>
          <p:nvPr>
            <p:ph type="title"/>
          </p:nvPr>
        </p:nvSpPr>
        <p:spPr>
          <a:xfrm>
            <a:off x="885825" y="122238"/>
            <a:ext cx="10745788" cy="628650"/>
          </a:xfrm>
        </p:spPr>
        <p:txBody>
          <a:bodyPr rtlCol="0" anchor="t">
            <a:normAutofit fontScale="90000"/>
          </a:bodyPr>
          <a:lstStyle/>
          <a:p>
            <a:pPr algn="ct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REQUIREMENT ANALYSIS </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5364" name="Group 22">
            <a:extLst>
              <a:ext uri="{FF2B5EF4-FFF2-40B4-BE49-F238E27FC236}">
                <a16:creationId xmlns:a16="http://schemas.microsoft.com/office/drawing/2014/main" id="{2EAA2150-5729-A17B-AE68-D438C2710AC0}"/>
              </a:ext>
            </a:extLst>
          </p:cNvPr>
          <p:cNvGrpSpPr>
            <a:grpSpLocks noGrp="1" noUngrp="1" noRot="1" noChangeAspect="1" noMove="1" noResize="1"/>
          </p:cNvGrpSpPr>
          <p:nvPr/>
        </p:nvGrpSpPr>
        <p:grpSpPr bwMode="auto">
          <a:xfrm>
            <a:off x="0" y="0"/>
            <a:ext cx="885825" cy="6858000"/>
            <a:chOff x="0" y="0"/>
            <a:chExt cx="885825" cy="6858000"/>
          </a:xfrm>
        </p:grpSpPr>
        <p:sp>
          <p:nvSpPr>
            <p:cNvPr id="15367" name="Freeform 6">
              <a:extLst>
                <a:ext uri="{FF2B5EF4-FFF2-40B4-BE49-F238E27FC236}">
                  <a16:creationId xmlns:a16="http://schemas.microsoft.com/office/drawing/2014/main" id="{F3C16D67-11E3-B7C9-AE7A-3382112E9D8E}"/>
                </a:ext>
              </a:extLst>
            </p:cNvPr>
            <p:cNvSpPr>
              <a:spLocks/>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5" name="Freeform 6">
              <a:extLst>
                <a:ext uri="{FF2B5EF4-FFF2-40B4-BE49-F238E27FC236}">
                  <a16:creationId xmlns:a16="http://schemas.microsoft.com/office/drawing/2014/main" id="{3BC38503-B946-9F54-F496-A8F8D48F3692}"/>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3" name="Content Placeholder 2">
            <a:extLst>
              <a:ext uri="{FF2B5EF4-FFF2-40B4-BE49-F238E27FC236}">
                <a16:creationId xmlns:a16="http://schemas.microsoft.com/office/drawing/2014/main" id="{2EF1C1E0-3BC3-0278-25AF-AECBAD893A5B}"/>
              </a:ext>
            </a:extLst>
          </p:cNvPr>
          <p:cNvSpPr>
            <a:spLocks noGrp="1"/>
          </p:cNvSpPr>
          <p:nvPr>
            <p:ph idx="1"/>
          </p:nvPr>
        </p:nvSpPr>
        <p:spPr>
          <a:xfrm>
            <a:off x="1362075" y="1078787"/>
            <a:ext cx="10269538" cy="5247585"/>
          </a:xfrm>
          <a:ln>
            <a:miter lim="800000"/>
            <a:headEnd/>
            <a:tailEnd/>
          </a:ln>
        </p:spPr>
        <p:txBody>
          <a:bodyPr rtlCol="0">
            <a:normAutofit/>
          </a:bodyPr>
          <a:lstStyle/>
          <a:p>
            <a:pPr marL="0" indent="0" algn="just" eaLnBrk="1" hangingPunct="1">
              <a:buFont typeface="Arial" panose="020B0604020202020204" pitchFamily="34" charset="0"/>
              <a:buNone/>
              <a:defRPr/>
            </a:pPr>
            <a:endParaRPr lang="en-US" sz="2000" b="1"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defRPr/>
            </a:pPr>
            <a:r>
              <a:rPr lang="en-US" sz="2000" b="1" u="sng" dirty="0">
                <a:latin typeface="Times New Roman" panose="02020603050405020304" pitchFamily="18" charset="0"/>
                <a:cs typeface="Times New Roman" panose="02020603050405020304" pitchFamily="18" charset="0"/>
              </a:rPr>
              <a:t>SOFTWARE REQUIREMENTS:</a:t>
            </a:r>
          </a:p>
          <a:p>
            <a:pPr marL="0" indent="0" algn="just" eaLnBrk="1" hangingPunct="1">
              <a:buFont typeface="Arial" panose="020B0604020202020204" pitchFamily="34" charset="0"/>
              <a:buNone/>
              <a:defRPr/>
            </a:pPr>
            <a:endParaRPr lang="en-US" sz="2000" b="1" u="sng" dirty="0">
              <a:latin typeface="Times New Roman" panose="02020603050405020304" pitchFamily="18" charset="0"/>
              <a:cs typeface="Times New Roman" panose="02020603050405020304" pitchFamily="18" charset="0"/>
            </a:endParaRPr>
          </a:p>
          <a:p>
            <a:pPr marL="0" indent="0" algn="just" eaLnBrk="1" hangingPunct="1">
              <a:buNone/>
              <a:defRPr/>
            </a:pPr>
            <a:r>
              <a:rPr lang="en-US" sz="2000" b="1" dirty="0">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:Windows 7(32bit)</a:t>
            </a:r>
          </a:p>
          <a:p>
            <a:pPr marL="0" indent="0" algn="just" eaLnBrk="1" hangingPunct="1">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Programming languages</a:t>
            </a:r>
            <a:r>
              <a:rPr lang="en-US" sz="2000" dirty="0">
                <a:latin typeface="Times New Roman" panose="02020603050405020304" pitchFamily="18" charset="0"/>
                <a:cs typeface="Times New Roman" panose="02020603050405020304" pitchFamily="18" charset="0"/>
              </a:rPr>
              <a:t>: Python</a:t>
            </a:r>
          </a:p>
          <a:p>
            <a:pPr marL="0" indent="0" algn="just" eaLnBrk="1" hangingPunct="1">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Libraries</a:t>
            </a:r>
            <a:r>
              <a:rPr lang="en-US" sz="2000" dirty="0">
                <a:latin typeface="Times New Roman" panose="02020603050405020304" pitchFamily="18" charset="0"/>
                <a:cs typeface="Times New Roman" panose="02020603050405020304" pitchFamily="18" charset="0"/>
              </a:rPr>
              <a:t>: Scikit learn and other machine learning frameworks for training models. Pandas for data manipulation, Seaborn, Matplotlib for data Visualization.</a:t>
            </a:r>
          </a:p>
          <a:p>
            <a:pPr marL="0" indent="0" algn="just" eaLnBrk="1" hangingPunct="1">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Visual Studio Code</a:t>
            </a:r>
            <a:r>
              <a:rPr lang="en-US" sz="2000" dirty="0">
                <a:latin typeface="Times New Roman" panose="02020603050405020304" pitchFamily="18" charset="0"/>
                <a:cs typeface="Times New Roman" panose="02020603050405020304" pitchFamily="18" charset="0"/>
              </a:rPr>
              <a:t>: For experimenting code and visualizing results.</a:t>
            </a:r>
          </a:p>
          <a:p>
            <a:pPr marL="0" indent="0" algn="just" eaLnBrk="1" hangingPunct="1">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a:t>
            </a:r>
          </a:p>
          <a:p>
            <a:pPr marL="0" indent="0" algn="just" eaLnBrk="1" hangingPunct="1">
              <a:buFont typeface="Arial" panose="020B0604020202020204" pitchFamily="34" charset="0"/>
              <a:buNone/>
              <a:defRPr/>
            </a:pPr>
            <a:r>
              <a:rPr lang="en-US" sz="2000" b="1" u="sng" dirty="0">
                <a:latin typeface="Times New Roman" panose="02020603050405020304" pitchFamily="18" charset="0"/>
                <a:cs typeface="Times New Roman" panose="02020603050405020304" pitchFamily="18" charset="0"/>
              </a:rPr>
              <a:t>HARDWARE REQUIREMENTS:</a:t>
            </a:r>
          </a:p>
          <a:p>
            <a:pPr marL="0" indent="0" algn="just" eaLnBrk="1" hangingPunct="1">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Processor</a:t>
            </a:r>
            <a:r>
              <a:rPr lang="en-US" sz="2000" dirty="0">
                <a:latin typeface="Times New Roman" panose="02020603050405020304" pitchFamily="18" charset="0"/>
                <a:cs typeface="Times New Roman" panose="02020603050405020304" pitchFamily="18" charset="0"/>
              </a:rPr>
              <a:t> :Intel i3</a:t>
            </a:r>
          </a:p>
          <a:p>
            <a:pPr marL="0" indent="0" algn="just" eaLnBrk="1" hangingPunct="1">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:4GB</a:t>
            </a:r>
          </a:p>
          <a:p>
            <a:pPr marL="0" indent="0" algn="just" eaLnBrk="1" hangingPunct="1">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Memory</a:t>
            </a:r>
            <a:r>
              <a:rPr lang="en-US" sz="2000" dirty="0">
                <a:latin typeface="Times New Roman" panose="02020603050405020304" pitchFamily="18" charset="0"/>
                <a:cs typeface="Times New Roman" panose="02020603050405020304" pitchFamily="18" charset="0"/>
              </a:rPr>
              <a:t> :512GB</a:t>
            </a:r>
          </a:p>
          <a:p>
            <a:pPr algn="just" eaLnBrk="1" hangingPunct="1">
              <a:lnSpc>
                <a:spcPct val="100000"/>
              </a:lnSpc>
              <a:spcBef>
                <a:spcPct val="0"/>
              </a:spcBef>
              <a:buFontTx/>
              <a:buNone/>
            </a:pPr>
            <a:endParaRPr lang="en-US" altLang="en-US" sz="2000" dirty="0">
              <a:latin typeface="+mn-lt"/>
              <a:cs typeface="Times New Roman" panose="02020603050405020304" pitchFamily="18" charset="0"/>
            </a:endParaRPr>
          </a:p>
          <a:p>
            <a:pPr algn="just" eaLnBrk="1" hangingPunct="1">
              <a:buFont typeface="Arial" charset="0"/>
              <a:buChar char="•"/>
              <a:defRPr/>
            </a:pPr>
            <a:endParaRPr lang="en-US" sz="2000" b="1" dirty="0">
              <a:latin typeface="Times New Roman" panose="02020603050405020304" pitchFamily="18" charset="0"/>
              <a:cs typeface="Times New Roman" panose="02020603050405020304" pitchFamily="18" charset="0"/>
            </a:endParaRPr>
          </a:p>
          <a:p>
            <a:pPr algn="just" eaLnBrk="1" hangingPunct="1">
              <a:buFont typeface="Arial" charset="0"/>
              <a:buChar char="•"/>
              <a:defRPr/>
            </a:pPr>
            <a:endParaRPr lang="en-US" sz="2000" b="1"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defRPr/>
            </a:pPr>
            <a:endParaRPr lang="en-US" sz="2000" b="1" dirty="0">
              <a:latin typeface="Times New Roman" panose="02020603050405020304" pitchFamily="18" charset="0"/>
              <a:cs typeface="Times New Roman" panose="02020603050405020304" pitchFamily="18" charset="0"/>
            </a:endParaRPr>
          </a:p>
          <a:p>
            <a:pPr algn="just" eaLnBrk="1" fontAlgn="auto" hangingPunct="1">
              <a:spcAft>
                <a:spcPts val="0"/>
              </a:spcAft>
              <a:buFont typeface="Arial" charset="0"/>
              <a:buNone/>
              <a:defRPr/>
            </a:pPr>
            <a:endParaRPr lang="en-IN" sz="2000" b="1" dirty="0">
              <a:latin typeface="Times New Roman" panose="02020603050405020304" pitchFamily="18" charset="0"/>
              <a:cs typeface="Times New Roman" panose="02020603050405020304" pitchFamily="18" charset="0"/>
            </a:endParaRPr>
          </a:p>
          <a:p>
            <a:pPr algn="just" eaLnBrk="1" fontAlgn="auto" hangingPunct="1">
              <a:spcAft>
                <a:spcPts val="0"/>
              </a:spcAft>
              <a:buFont typeface="Arial" charset="0"/>
              <a:buNone/>
              <a:defRPr/>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3165-896A-CE9F-7214-CD9632560046}"/>
              </a:ext>
            </a:extLst>
          </p:cNvPr>
          <p:cNvSpPr>
            <a:spLocks noGrp="1"/>
          </p:cNvSpPr>
          <p:nvPr>
            <p:ph type="title"/>
          </p:nvPr>
        </p:nvSpPr>
        <p:spPr>
          <a:xfrm>
            <a:off x="885825" y="122238"/>
            <a:ext cx="10745788" cy="601662"/>
          </a:xfrm>
        </p:spPr>
        <p:txBody>
          <a:bodyPr rtlCol="0" anchor="t">
            <a:normAutofit fontScale="90000"/>
          </a:bodyPr>
          <a:lstStyle/>
          <a:p>
            <a:pPr algn="ct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SYSTEM ARCHITECTURE</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6388" name="Group 22">
            <a:extLst>
              <a:ext uri="{FF2B5EF4-FFF2-40B4-BE49-F238E27FC236}">
                <a16:creationId xmlns:a16="http://schemas.microsoft.com/office/drawing/2014/main" id="{F76E331E-2756-C2AD-290E-85FEB1377E0C}"/>
              </a:ext>
            </a:extLst>
          </p:cNvPr>
          <p:cNvGrpSpPr>
            <a:grpSpLocks noGrp="1" noUngrp="1" noRot="1" noChangeAspect="1" noMove="1" noResize="1"/>
          </p:cNvGrpSpPr>
          <p:nvPr/>
        </p:nvGrpSpPr>
        <p:grpSpPr bwMode="auto">
          <a:xfrm>
            <a:off x="0" y="0"/>
            <a:ext cx="885825" cy="6858000"/>
            <a:chOff x="0" y="0"/>
            <a:chExt cx="885825" cy="6858000"/>
          </a:xfrm>
        </p:grpSpPr>
        <p:sp>
          <p:nvSpPr>
            <p:cNvPr id="16398" name="Freeform 6">
              <a:extLst>
                <a:ext uri="{FF2B5EF4-FFF2-40B4-BE49-F238E27FC236}">
                  <a16:creationId xmlns:a16="http://schemas.microsoft.com/office/drawing/2014/main" id="{7EDD2AB9-F02B-6177-CE23-0EFAA0267E88}"/>
                </a:ext>
              </a:extLst>
            </p:cNvPr>
            <p:cNvSpPr>
              <a:spLocks/>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5" name="Freeform 6">
              <a:extLst>
                <a:ext uri="{FF2B5EF4-FFF2-40B4-BE49-F238E27FC236}">
                  <a16:creationId xmlns:a16="http://schemas.microsoft.com/office/drawing/2014/main" id="{2580D681-0E6C-88E9-5893-E40D7E9FFE2C}"/>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3" name="Content Placeholder 2">
            <a:extLst>
              <a:ext uri="{FF2B5EF4-FFF2-40B4-BE49-F238E27FC236}">
                <a16:creationId xmlns:a16="http://schemas.microsoft.com/office/drawing/2014/main" id="{B3C48513-2FE3-A759-7329-A30C20A53FFA}"/>
              </a:ext>
            </a:extLst>
          </p:cNvPr>
          <p:cNvSpPr>
            <a:spLocks noGrp="1"/>
          </p:cNvSpPr>
          <p:nvPr>
            <p:ph idx="1"/>
          </p:nvPr>
        </p:nvSpPr>
        <p:spPr>
          <a:xfrm>
            <a:off x="1212574" y="984634"/>
            <a:ext cx="9422296" cy="5751127"/>
          </a:xfrm>
          <a:ln>
            <a:miter lim="800000"/>
            <a:headEnd/>
            <a:tailEnd/>
          </a:ln>
        </p:spPr>
        <p:txBody>
          <a:bodyPr rtlCol="0">
            <a:normAutofit/>
          </a:bodyPr>
          <a:lstStyle/>
          <a:p>
            <a:pPr eaLnBrk="1" hangingPunct="1">
              <a:buFont typeface="Arial" charset="0"/>
              <a:buChar char="•"/>
              <a:defRPr/>
            </a:pPr>
            <a:endParaRPr lang="en-US" sz="15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endParaRPr lang="en-US" sz="1500" b="1" dirty="0">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b="1" dirty="0">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r>
              <a:rPr lang="en-IN" sz="2000" dirty="0">
                <a:solidFill>
                  <a:schemeClr val="tx1">
                    <a:alpha val="60000"/>
                  </a:schemeClr>
                </a:solidFill>
                <a:latin typeface="Times New Roman" panose="02020603050405020304" pitchFamily="18" charset="0"/>
                <a:cs typeface="Times New Roman" panose="02020603050405020304" pitchFamily="18" charset="0"/>
              </a:rPr>
              <a:t>                   No</a:t>
            </a:r>
          </a:p>
          <a:p>
            <a:pPr eaLnBrk="1" fontAlgn="auto" hangingPunct="1">
              <a:spcAft>
                <a:spcPts val="0"/>
              </a:spcAft>
              <a:buFont typeface="Arial" charset="0"/>
              <a:buNone/>
              <a:defRPr/>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r>
              <a:rPr lang="en-IN" sz="2000" dirty="0">
                <a:solidFill>
                  <a:schemeClr val="tx1">
                    <a:alpha val="60000"/>
                  </a:schemeClr>
                </a:solidFill>
                <a:latin typeface="Times New Roman" panose="02020603050405020304" pitchFamily="18" charset="0"/>
                <a:cs typeface="Times New Roman" panose="02020603050405020304" pitchFamily="18" charset="0"/>
              </a:rPr>
              <a:t>                                              Yes</a:t>
            </a:r>
          </a:p>
        </p:txBody>
      </p:sp>
      <p:sp>
        <p:nvSpPr>
          <p:cNvPr id="4" name="Oval 3">
            <a:extLst>
              <a:ext uri="{FF2B5EF4-FFF2-40B4-BE49-F238E27FC236}">
                <a16:creationId xmlns:a16="http://schemas.microsoft.com/office/drawing/2014/main" id="{E7634CE8-56B0-B36C-2A56-B099E191357B}"/>
              </a:ext>
            </a:extLst>
          </p:cNvPr>
          <p:cNvSpPr/>
          <p:nvPr/>
        </p:nvSpPr>
        <p:spPr>
          <a:xfrm>
            <a:off x="2864823" y="1063918"/>
            <a:ext cx="2176669" cy="8647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155F13C-6C7B-EF24-46ED-9B36B31AE9BB}"/>
              </a:ext>
            </a:extLst>
          </p:cNvPr>
          <p:cNvSpPr/>
          <p:nvPr/>
        </p:nvSpPr>
        <p:spPr>
          <a:xfrm>
            <a:off x="2606406" y="2313358"/>
            <a:ext cx="2693504" cy="437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Image Acquisition</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462C1A1-AF43-5092-9777-3DE517FACA3E}"/>
              </a:ext>
            </a:extLst>
          </p:cNvPr>
          <p:cNvSpPr/>
          <p:nvPr/>
        </p:nvSpPr>
        <p:spPr>
          <a:xfrm>
            <a:off x="6754096" y="4938523"/>
            <a:ext cx="2693504" cy="437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 Training</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64A775A-3180-BA73-AA30-C600ED62C89C}"/>
              </a:ext>
            </a:extLst>
          </p:cNvPr>
          <p:cNvSpPr/>
          <p:nvPr/>
        </p:nvSpPr>
        <p:spPr>
          <a:xfrm>
            <a:off x="2606406" y="5034505"/>
            <a:ext cx="2693504" cy="437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Face Identification</a:t>
            </a: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B030B5D-18A6-988D-7B02-FA32CF2FD648}"/>
              </a:ext>
            </a:extLst>
          </p:cNvPr>
          <p:cNvSpPr/>
          <p:nvPr/>
        </p:nvSpPr>
        <p:spPr>
          <a:xfrm>
            <a:off x="2590538" y="3087527"/>
            <a:ext cx="2693504" cy="437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Face Detection</a:t>
            </a:r>
            <a:endParaRPr lang="en-IN" dirty="0">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529937A5-21FD-F95D-7CF5-75C2B431295A}"/>
              </a:ext>
            </a:extLst>
          </p:cNvPr>
          <p:cNvSpPr/>
          <p:nvPr/>
        </p:nvSpPr>
        <p:spPr>
          <a:xfrm>
            <a:off x="2864823" y="5732561"/>
            <a:ext cx="2176669" cy="8647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Finish</a:t>
            </a:r>
            <a:endParaRPr lang="en-IN" dirty="0">
              <a:latin typeface="Times New Roman" panose="02020603050405020304" pitchFamily="18" charset="0"/>
              <a:cs typeface="Times New Roman" panose="02020603050405020304" pitchFamily="18" charset="0"/>
            </a:endParaRPr>
          </a:p>
        </p:txBody>
      </p:sp>
      <p:sp>
        <p:nvSpPr>
          <p:cNvPr id="10" name="Flowchart: Stored Data 9">
            <a:extLst>
              <a:ext uri="{FF2B5EF4-FFF2-40B4-BE49-F238E27FC236}">
                <a16:creationId xmlns:a16="http://schemas.microsoft.com/office/drawing/2014/main" id="{B697F8C8-8B4C-DFAB-ABB2-CC48B8CE138B}"/>
              </a:ext>
            </a:extLst>
          </p:cNvPr>
          <p:cNvSpPr/>
          <p:nvPr/>
        </p:nvSpPr>
        <p:spPr>
          <a:xfrm>
            <a:off x="6754096" y="3866323"/>
            <a:ext cx="2693504" cy="665920"/>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Database</a:t>
            </a:r>
            <a:endParaRPr lang="en-IN" dirty="0">
              <a:latin typeface="Times New Roman" panose="02020603050405020304" pitchFamily="18" charset="0"/>
              <a:cs typeface="Times New Roman" panose="02020603050405020304" pitchFamily="18" charset="0"/>
            </a:endParaRPr>
          </a:p>
        </p:txBody>
      </p:sp>
      <p:sp>
        <p:nvSpPr>
          <p:cNvPr id="11" name="Diamond 10">
            <a:extLst>
              <a:ext uri="{FF2B5EF4-FFF2-40B4-BE49-F238E27FC236}">
                <a16:creationId xmlns:a16="http://schemas.microsoft.com/office/drawing/2014/main" id="{0A5D7DA1-7DB2-367D-1B63-6FF52F70C5AE}"/>
              </a:ext>
            </a:extLst>
          </p:cNvPr>
          <p:cNvSpPr/>
          <p:nvPr/>
        </p:nvSpPr>
        <p:spPr>
          <a:xfrm>
            <a:off x="2606406" y="3816626"/>
            <a:ext cx="2677635" cy="907977"/>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Face Image?</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80AB97E8-7086-E2BA-EB86-8CC871712EA9}"/>
              </a:ext>
            </a:extLst>
          </p:cNvPr>
          <p:cNvCxnSpPr>
            <a:cxnSpLocks/>
            <a:stCxn id="4" idx="4"/>
            <a:endCxn id="5" idx="0"/>
          </p:cNvCxnSpPr>
          <p:nvPr/>
        </p:nvCxnSpPr>
        <p:spPr>
          <a:xfrm>
            <a:off x="3953158" y="1928623"/>
            <a:ext cx="0" cy="384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329DCAC-FCD9-3998-C578-A8304CA988A6}"/>
              </a:ext>
            </a:extLst>
          </p:cNvPr>
          <p:cNvCxnSpPr>
            <a:cxnSpLocks/>
            <a:stCxn id="5" idx="2"/>
            <a:endCxn id="8" idx="0"/>
          </p:cNvCxnSpPr>
          <p:nvPr/>
        </p:nvCxnSpPr>
        <p:spPr>
          <a:xfrm flipH="1">
            <a:off x="3937290" y="2750680"/>
            <a:ext cx="15868" cy="336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2F42B70-4AAB-98E6-1F9E-38AC0DCA90DA}"/>
              </a:ext>
            </a:extLst>
          </p:cNvPr>
          <p:cNvCxnSpPr>
            <a:cxnSpLocks/>
            <a:stCxn id="8" idx="2"/>
            <a:endCxn id="11" idx="0"/>
          </p:cNvCxnSpPr>
          <p:nvPr/>
        </p:nvCxnSpPr>
        <p:spPr>
          <a:xfrm>
            <a:off x="3937290" y="3524849"/>
            <a:ext cx="7934" cy="291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34DB19C-2C59-633F-284F-517EB69C3930}"/>
              </a:ext>
            </a:extLst>
          </p:cNvPr>
          <p:cNvCxnSpPr>
            <a:cxnSpLocks/>
            <a:stCxn id="11" idx="2"/>
            <a:endCxn id="7" idx="0"/>
          </p:cNvCxnSpPr>
          <p:nvPr/>
        </p:nvCxnSpPr>
        <p:spPr>
          <a:xfrm>
            <a:off x="3945224" y="4724603"/>
            <a:ext cx="7934" cy="309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9313DB-1D25-11ED-A133-2B540160E35D}"/>
              </a:ext>
            </a:extLst>
          </p:cNvPr>
          <p:cNvCxnSpPr>
            <a:cxnSpLocks/>
            <a:stCxn id="7" idx="2"/>
            <a:endCxn id="9" idx="0"/>
          </p:cNvCxnSpPr>
          <p:nvPr/>
        </p:nvCxnSpPr>
        <p:spPr>
          <a:xfrm>
            <a:off x="3953158" y="5471827"/>
            <a:ext cx="0" cy="260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862744-CFBE-9BB0-6FCB-765BB2ACDBAF}"/>
              </a:ext>
            </a:extLst>
          </p:cNvPr>
          <p:cNvCxnSpPr>
            <a:cxnSpLocks/>
            <a:endCxn id="7" idx="3"/>
          </p:cNvCxnSpPr>
          <p:nvPr/>
        </p:nvCxnSpPr>
        <p:spPr>
          <a:xfrm flipH="1">
            <a:off x="5299910" y="5253166"/>
            <a:ext cx="14541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21BAAB4E-99FB-55DB-3692-FDF41F765976}"/>
              </a:ext>
            </a:extLst>
          </p:cNvPr>
          <p:cNvCxnSpPr>
            <a:cxnSpLocks/>
            <a:stCxn id="10" idx="1"/>
          </p:cNvCxnSpPr>
          <p:nvPr/>
        </p:nvCxnSpPr>
        <p:spPr>
          <a:xfrm rot="10800000" flipV="1">
            <a:off x="5284042" y="4199282"/>
            <a:ext cx="1470055" cy="93120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002C975-38C7-55C7-05E4-7466A89CED3D}"/>
              </a:ext>
            </a:extLst>
          </p:cNvPr>
          <p:cNvCxnSpPr>
            <a:cxnSpLocks/>
            <a:stCxn id="11" idx="1"/>
            <a:endCxn id="9" idx="2"/>
          </p:cNvCxnSpPr>
          <p:nvPr/>
        </p:nvCxnSpPr>
        <p:spPr>
          <a:xfrm rot="10800000" flipH="1" flipV="1">
            <a:off x="2606405" y="4270614"/>
            <a:ext cx="258417" cy="1894299"/>
          </a:xfrm>
          <a:prstGeom prst="bentConnector3">
            <a:avLst>
              <a:gd name="adj1" fmla="val -24615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81EFAA1-7455-95A0-2016-004E881C7DE6}"/>
              </a:ext>
            </a:extLst>
          </p:cNvPr>
          <p:cNvPicPr>
            <a:picLocks noChangeAspect="1"/>
          </p:cNvPicPr>
          <p:nvPr/>
        </p:nvPicPr>
        <p:blipFill rotWithShape="1">
          <a:blip r:embed="rId2">
            <a:extLst>
              <a:ext uri="{28A0092B-C50C-407E-A947-70E740481C1C}">
                <a14:useLocalDpi xmlns:a14="http://schemas.microsoft.com/office/drawing/2010/main" val="0"/>
              </a:ext>
            </a:extLst>
          </a:blip>
          <a:srcRect l="6617" t="26784" r="7985" b="20228"/>
          <a:stretch/>
        </p:blipFill>
        <p:spPr>
          <a:xfrm>
            <a:off x="1039640" y="984634"/>
            <a:ext cx="10745787" cy="57511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BF34CD-602F-0068-C6C3-5CE63BD61696}"/>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A6CD7062-AB37-6E37-C2F7-402485044079}"/>
              </a:ext>
            </a:extLst>
          </p:cNvPr>
          <p:cNvSpPr>
            <a:spLocks noGrp="1"/>
          </p:cNvSpPr>
          <p:nvPr>
            <p:ph type="title"/>
          </p:nvPr>
        </p:nvSpPr>
        <p:spPr>
          <a:xfrm>
            <a:off x="885825" y="122238"/>
            <a:ext cx="10745788" cy="628650"/>
          </a:xfrm>
        </p:spPr>
        <p:txBody>
          <a:bodyPr rtlCol="0" anchor="t">
            <a:normAutofit fontScale="90000"/>
          </a:bodyPr>
          <a:lstStyle/>
          <a:p>
            <a:pPr algn="ct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METHODOLOGY</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7412" name="Group 22">
            <a:extLst>
              <a:ext uri="{FF2B5EF4-FFF2-40B4-BE49-F238E27FC236}">
                <a16:creationId xmlns:a16="http://schemas.microsoft.com/office/drawing/2014/main" id="{55700763-9D72-E259-8564-AC420A715C4F}"/>
              </a:ext>
            </a:extLst>
          </p:cNvPr>
          <p:cNvGrpSpPr>
            <a:grpSpLocks noGrp="1" noUngrp="1" noRot="1" noChangeAspect="1" noMove="1" noResize="1"/>
          </p:cNvGrpSpPr>
          <p:nvPr/>
        </p:nvGrpSpPr>
        <p:grpSpPr bwMode="auto">
          <a:xfrm>
            <a:off x="0" y="0"/>
            <a:ext cx="885825" cy="6867939"/>
            <a:chOff x="0" y="0"/>
            <a:chExt cx="885825" cy="6867939"/>
          </a:xfrm>
        </p:grpSpPr>
        <p:sp>
          <p:nvSpPr>
            <p:cNvPr id="17414" name="Freeform 6">
              <a:extLst>
                <a:ext uri="{FF2B5EF4-FFF2-40B4-BE49-F238E27FC236}">
                  <a16:creationId xmlns:a16="http://schemas.microsoft.com/office/drawing/2014/main" id="{5D173DA9-52BC-C548-7B5C-7601BF35D3C7}"/>
                </a:ext>
              </a:extLst>
            </p:cNvPr>
            <p:cNvSpPr>
              <a:spLocks/>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5" name="Freeform 6">
              <a:extLst>
                <a:ext uri="{FF2B5EF4-FFF2-40B4-BE49-F238E27FC236}">
                  <a16:creationId xmlns:a16="http://schemas.microsoft.com/office/drawing/2014/main" id="{FF274853-508E-B7A5-31ED-3F2DDAA83815}"/>
                </a:ext>
              </a:extLst>
            </p:cNvPr>
            <p:cNvSpPr/>
            <p:nvPr/>
          </p:nvSpPr>
          <p:spPr bwMode="auto">
            <a:xfrm>
              <a:off x="0" y="9939"/>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3" name="Content Placeholder 2">
            <a:extLst>
              <a:ext uri="{FF2B5EF4-FFF2-40B4-BE49-F238E27FC236}">
                <a16:creationId xmlns:a16="http://schemas.microsoft.com/office/drawing/2014/main" id="{1B03C14D-DA1A-AB53-6727-2F0DBA6445C8}"/>
              </a:ext>
            </a:extLst>
          </p:cNvPr>
          <p:cNvSpPr>
            <a:spLocks noGrp="1"/>
          </p:cNvSpPr>
          <p:nvPr>
            <p:ph idx="1"/>
          </p:nvPr>
        </p:nvSpPr>
        <p:spPr>
          <a:xfrm>
            <a:off x="1414914" y="1078787"/>
            <a:ext cx="10216699" cy="5247585"/>
          </a:xfrm>
          <a:ln>
            <a:miter lim="800000"/>
            <a:headEnd/>
            <a:tailEnd/>
          </a:ln>
        </p:spPr>
        <p:txBody>
          <a:bodyPr rtlCol="0">
            <a:normAutofit/>
          </a:bodyPr>
          <a:lstStyle/>
          <a:p>
            <a:pPr marL="0" indent="0" algn="just" eaLnBrk="1" hangingPunct="1">
              <a:buFont typeface="Arial" panose="020B0604020202020204" pitchFamily="34" charset="0"/>
              <a:buNone/>
              <a:defRPr/>
            </a:pPr>
            <a:r>
              <a:rPr lang="en-US" sz="2000" dirty="0">
                <a:solidFill>
                  <a:srgbClr val="000000"/>
                </a:solidFill>
                <a:latin typeface="Times New Roman" panose="02020603050405020304" pitchFamily="18" charset="0"/>
                <a:cs typeface="Times New Roman" panose="02020603050405020304" pitchFamily="18" charset="0"/>
              </a:rPr>
              <a:t>Our proposed methodology aims to recognize the fraudulent transactions of a financial company. We have considered a set of transactions of certain company within a certain period. The case's data is stored in a CSV file with around 2,80,000 rows and 31 columns. We imported the data from the csv file and perform some analysis on it to find certain trends. In this propose, we trained a model on transactional dataset. In this approach, the computer is trained based on the information labeled as good or bad. This fraud detection machine learning model involves predictive data analysis and its accuracy depends on the accuracy of training data.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748415C-A0F3-7CF1-E9D8-56EE36FFE5D3}"/>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98003C25-D3B5-F0E9-1523-5DE9DA949A32}"/>
              </a:ext>
            </a:extLst>
          </p:cNvPr>
          <p:cNvSpPr>
            <a:spLocks noGrp="1"/>
          </p:cNvSpPr>
          <p:nvPr>
            <p:ph type="title"/>
          </p:nvPr>
        </p:nvSpPr>
        <p:spPr>
          <a:xfrm>
            <a:off x="885825" y="122238"/>
            <a:ext cx="10745788" cy="628650"/>
          </a:xfrm>
        </p:spPr>
        <p:txBody>
          <a:bodyPr rtlCol="0" anchor="t">
            <a:normAutofit fontScale="90000"/>
          </a:bodyPr>
          <a:lstStyle/>
          <a:p>
            <a:pPr algn="ct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PROJECT PLAN</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8436" name="Group 22">
            <a:extLst>
              <a:ext uri="{FF2B5EF4-FFF2-40B4-BE49-F238E27FC236}">
                <a16:creationId xmlns:a16="http://schemas.microsoft.com/office/drawing/2014/main" id="{0A102F0D-8AAB-6DD5-018B-40B3BD32CB9C}"/>
              </a:ext>
            </a:extLst>
          </p:cNvPr>
          <p:cNvGrpSpPr>
            <a:grpSpLocks noGrp="1" noUngrp="1" noRot="1" noChangeAspect="1" noMove="1" noResize="1"/>
          </p:cNvGrpSpPr>
          <p:nvPr/>
        </p:nvGrpSpPr>
        <p:grpSpPr bwMode="auto">
          <a:xfrm>
            <a:off x="0" y="0"/>
            <a:ext cx="885825" cy="6858000"/>
            <a:chOff x="0" y="0"/>
            <a:chExt cx="885825" cy="6858000"/>
          </a:xfrm>
        </p:grpSpPr>
        <p:sp>
          <p:nvSpPr>
            <p:cNvPr id="18463" name="Freeform 6">
              <a:extLst>
                <a:ext uri="{FF2B5EF4-FFF2-40B4-BE49-F238E27FC236}">
                  <a16:creationId xmlns:a16="http://schemas.microsoft.com/office/drawing/2014/main" id="{6BE1C0D2-B65B-2A80-0B95-2C3B550947E1}"/>
                </a:ext>
              </a:extLst>
            </p:cNvPr>
            <p:cNvSpPr>
              <a:spLocks/>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5" name="Freeform 6">
              <a:extLst>
                <a:ext uri="{FF2B5EF4-FFF2-40B4-BE49-F238E27FC236}">
                  <a16:creationId xmlns:a16="http://schemas.microsoft.com/office/drawing/2014/main" id="{5D3D6A60-0AD4-71AE-3198-7FD0E8B21006}"/>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graphicFrame>
        <p:nvGraphicFramePr>
          <p:cNvPr id="10" name="Table 10">
            <a:extLst>
              <a:ext uri="{FF2B5EF4-FFF2-40B4-BE49-F238E27FC236}">
                <a16:creationId xmlns:a16="http://schemas.microsoft.com/office/drawing/2014/main" id="{FBEAB8A5-61F1-606F-06CB-1457494E87EC}"/>
              </a:ext>
            </a:extLst>
          </p:cNvPr>
          <p:cNvGraphicFramePr>
            <a:graphicFrameLocks noGrp="1"/>
          </p:cNvGraphicFramePr>
          <p:nvPr>
            <p:ph idx="1"/>
            <p:extLst>
              <p:ext uri="{D42A27DB-BD31-4B8C-83A1-F6EECF244321}">
                <p14:modId xmlns:p14="http://schemas.microsoft.com/office/powerpoint/2010/main" val="2941835524"/>
              </p:ext>
            </p:extLst>
          </p:nvPr>
        </p:nvGraphicFramePr>
        <p:xfrm>
          <a:off x="1668463" y="1825625"/>
          <a:ext cx="9963150" cy="3582985"/>
        </p:xfrm>
        <a:graphic>
          <a:graphicData uri="http://schemas.openxmlformats.org/drawingml/2006/table">
            <a:tbl>
              <a:tblPr firstRow="1" bandRow="1">
                <a:tableStyleId>{5C22544A-7EE6-4342-B048-85BDC9FD1C3A}</a:tableStyleId>
              </a:tblPr>
              <a:tblGrid>
                <a:gridCol w="4981575">
                  <a:extLst>
                    <a:ext uri="{9D8B030D-6E8A-4147-A177-3AD203B41FA5}">
                      <a16:colId xmlns:a16="http://schemas.microsoft.com/office/drawing/2014/main" val="20000"/>
                    </a:ext>
                  </a:extLst>
                </a:gridCol>
                <a:gridCol w="4981575">
                  <a:extLst>
                    <a:ext uri="{9D8B030D-6E8A-4147-A177-3AD203B41FA5}">
                      <a16:colId xmlns:a16="http://schemas.microsoft.com/office/drawing/2014/main" val="20001"/>
                    </a:ext>
                  </a:extLst>
                </a:gridCol>
              </a:tblGrid>
              <a:tr h="511855">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TASK NAME</a:t>
                      </a:r>
                    </a:p>
                  </a:txBody>
                  <a:tcPr marL="91441" marR="91441" marT="45713" marB="45713"/>
                </a:tc>
                <a:tc>
                  <a:txBody>
                    <a:bodyPr/>
                    <a:lstStyle/>
                    <a:p>
                      <a:pPr algn="ctr"/>
                      <a:r>
                        <a:rPr lang="en-IN" sz="1800" dirty="0"/>
                        <a:t>DURATION(IN WEEKS)</a:t>
                      </a:r>
                    </a:p>
                  </a:txBody>
                  <a:tcPr marL="91441" marR="91441" marT="45713" marB="45713"/>
                </a:tc>
                <a:extLst>
                  <a:ext uri="{0D108BD9-81ED-4DB2-BD59-A6C34878D82A}">
                    <a16:rowId xmlns:a16="http://schemas.microsoft.com/office/drawing/2014/main" val="10000"/>
                  </a:ext>
                </a:extLst>
              </a:tr>
              <a:tr h="511855">
                <a:tc>
                  <a:txBody>
                    <a:bodyPr/>
                    <a:lstStyle/>
                    <a:p>
                      <a:pPr algn="ctr"/>
                      <a:r>
                        <a:rPr lang="en-IN" sz="1800" dirty="0"/>
                        <a:t>LITERATURE SURVEY</a:t>
                      </a:r>
                    </a:p>
                  </a:txBody>
                  <a:tcPr marL="91441" marR="91441" marT="45713" marB="45713"/>
                </a:tc>
                <a:tc>
                  <a:txBody>
                    <a:bodyPr/>
                    <a:lstStyle/>
                    <a:p>
                      <a:pPr algn="ctr"/>
                      <a:r>
                        <a:rPr lang="en-US" sz="1800" dirty="0"/>
                        <a:t>1</a:t>
                      </a:r>
                    </a:p>
                  </a:txBody>
                  <a:tcPr marL="91441" marR="91441" marT="45713" marB="45713"/>
                </a:tc>
                <a:extLst>
                  <a:ext uri="{0D108BD9-81ED-4DB2-BD59-A6C34878D82A}">
                    <a16:rowId xmlns:a16="http://schemas.microsoft.com/office/drawing/2014/main" val="10001"/>
                  </a:ext>
                </a:extLst>
              </a:tr>
              <a:tr h="511855">
                <a:tc>
                  <a:txBody>
                    <a:bodyPr/>
                    <a:lstStyle/>
                    <a:p>
                      <a:pPr algn="ctr"/>
                      <a:r>
                        <a:rPr lang="en-IN" sz="1800" dirty="0"/>
                        <a:t>METHODOLOGY AND DESIGN</a:t>
                      </a:r>
                    </a:p>
                  </a:txBody>
                  <a:tcPr marL="91441" marR="91441" marT="45713" marB="45713"/>
                </a:tc>
                <a:tc>
                  <a:txBody>
                    <a:bodyPr/>
                    <a:lstStyle/>
                    <a:p>
                      <a:pPr algn="ctr"/>
                      <a:r>
                        <a:rPr lang="en-US" sz="1800" dirty="0"/>
                        <a:t>2</a:t>
                      </a:r>
                      <a:endParaRPr lang="en-IN" sz="1800" dirty="0"/>
                    </a:p>
                  </a:txBody>
                  <a:tcPr marL="91441" marR="91441" marT="45713" marB="45713"/>
                </a:tc>
                <a:extLst>
                  <a:ext uri="{0D108BD9-81ED-4DB2-BD59-A6C34878D82A}">
                    <a16:rowId xmlns:a16="http://schemas.microsoft.com/office/drawing/2014/main" val="10002"/>
                  </a:ext>
                </a:extLst>
              </a:tr>
              <a:tr h="511855">
                <a:tc>
                  <a:txBody>
                    <a:bodyPr/>
                    <a:lstStyle/>
                    <a:p>
                      <a:pPr algn="ctr"/>
                      <a:r>
                        <a:rPr lang="en-IN" sz="1800" dirty="0"/>
                        <a:t>CODING</a:t>
                      </a:r>
                    </a:p>
                  </a:txBody>
                  <a:tcPr marL="91441" marR="91441" marT="45713" marB="45713"/>
                </a:tc>
                <a:tc>
                  <a:txBody>
                    <a:bodyPr/>
                    <a:lstStyle/>
                    <a:p>
                      <a:pPr algn="ctr"/>
                      <a:r>
                        <a:rPr lang="en-US" sz="1800" dirty="0"/>
                        <a:t>4</a:t>
                      </a:r>
                      <a:endParaRPr lang="en-IN" sz="1800" dirty="0"/>
                    </a:p>
                  </a:txBody>
                  <a:tcPr marL="91441" marR="91441" marT="45713" marB="45713"/>
                </a:tc>
                <a:extLst>
                  <a:ext uri="{0D108BD9-81ED-4DB2-BD59-A6C34878D82A}">
                    <a16:rowId xmlns:a16="http://schemas.microsoft.com/office/drawing/2014/main" val="10003"/>
                  </a:ext>
                </a:extLst>
              </a:tr>
              <a:tr h="511855">
                <a:tc>
                  <a:txBody>
                    <a:bodyPr/>
                    <a:lstStyle/>
                    <a:p>
                      <a:pPr algn="ctr"/>
                      <a:r>
                        <a:rPr lang="en-IN" sz="1800" dirty="0"/>
                        <a:t>IMPLEMENTATION</a:t>
                      </a:r>
                    </a:p>
                  </a:txBody>
                  <a:tcPr marL="91441" marR="91441" marT="45713" marB="45713"/>
                </a:tc>
                <a:tc>
                  <a:txBody>
                    <a:bodyPr/>
                    <a:lstStyle/>
                    <a:p>
                      <a:pPr algn="ctr"/>
                      <a:r>
                        <a:rPr lang="en-US" sz="1800" dirty="0"/>
                        <a:t>3</a:t>
                      </a:r>
                      <a:endParaRPr lang="en-IN" sz="1800" dirty="0"/>
                    </a:p>
                  </a:txBody>
                  <a:tcPr marL="91441" marR="91441" marT="45713" marB="45713"/>
                </a:tc>
                <a:extLst>
                  <a:ext uri="{0D108BD9-81ED-4DB2-BD59-A6C34878D82A}">
                    <a16:rowId xmlns:a16="http://schemas.microsoft.com/office/drawing/2014/main" val="10004"/>
                  </a:ext>
                </a:extLst>
              </a:tr>
              <a:tr h="511855">
                <a:tc>
                  <a:txBody>
                    <a:bodyPr/>
                    <a:lstStyle/>
                    <a:p>
                      <a:pPr algn="ctr"/>
                      <a:r>
                        <a:rPr lang="en-IN" sz="1800" dirty="0"/>
                        <a:t>TESTING</a:t>
                      </a:r>
                    </a:p>
                  </a:txBody>
                  <a:tcPr marL="91441" marR="91441" marT="45713" marB="45713"/>
                </a:tc>
                <a:tc>
                  <a:txBody>
                    <a:bodyPr/>
                    <a:lstStyle/>
                    <a:p>
                      <a:pPr algn="ctr"/>
                      <a:r>
                        <a:rPr lang="en-US" sz="1800" dirty="0"/>
                        <a:t>2</a:t>
                      </a:r>
                      <a:endParaRPr lang="en-IN" sz="1800" dirty="0"/>
                    </a:p>
                  </a:txBody>
                  <a:tcPr marL="91441" marR="91441" marT="45713" marB="45713"/>
                </a:tc>
                <a:extLst>
                  <a:ext uri="{0D108BD9-81ED-4DB2-BD59-A6C34878D82A}">
                    <a16:rowId xmlns:a16="http://schemas.microsoft.com/office/drawing/2014/main" val="10005"/>
                  </a:ext>
                </a:extLst>
              </a:tr>
              <a:tr h="511855">
                <a:tc>
                  <a:txBody>
                    <a:bodyPr/>
                    <a:lstStyle/>
                    <a:p>
                      <a:pPr algn="ctr"/>
                      <a:r>
                        <a:rPr lang="en-IN" sz="1800" dirty="0"/>
                        <a:t>OBSERVATION</a:t>
                      </a:r>
                    </a:p>
                  </a:txBody>
                  <a:tcPr marL="91441" marR="91441" marT="45713" marB="45713"/>
                </a:tc>
                <a:tc>
                  <a:txBody>
                    <a:bodyPr/>
                    <a:lstStyle/>
                    <a:p>
                      <a:pPr algn="ctr"/>
                      <a:r>
                        <a:rPr lang="en-US" sz="1800" dirty="0"/>
                        <a:t>2</a:t>
                      </a:r>
                      <a:endParaRPr lang="en-IN" sz="1800" dirty="0"/>
                    </a:p>
                  </a:txBody>
                  <a:tcPr marL="91441" marR="91441" marT="45713" marB="45713"/>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866F-FE76-8DDF-EA4E-8F47CEBB0FBD}"/>
              </a:ext>
            </a:extLst>
          </p:cNvPr>
          <p:cNvSpPr>
            <a:spLocks noGrp="1"/>
          </p:cNvSpPr>
          <p:nvPr>
            <p:ph type="title"/>
          </p:nvPr>
        </p:nvSpPr>
        <p:spPr>
          <a:xfrm>
            <a:off x="838200" y="-101599"/>
            <a:ext cx="10515600" cy="1144587"/>
          </a:xfrm>
        </p:spPr>
        <p:txBody>
          <a:bodyPr/>
          <a:lstStyle/>
          <a:p>
            <a:r>
              <a:rPr lang="en-US" sz="2800" b="1" dirty="0">
                <a:latin typeface="Times New Roman" panose="02020603050405020304" pitchFamily="18" charset="0"/>
                <a:cs typeface="Times New Roman" panose="02020603050405020304" pitchFamily="18" charset="0"/>
              </a:rPr>
              <a:t>                                                  DESIGN</a:t>
            </a:r>
            <a:endParaRPr lang="en-IN" b="1" dirty="0"/>
          </a:p>
        </p:txBody>
      </p:sp>
      <p:sp>
        <p:nvSpPr>
          <p:cNvPr id="3" name="Content Placeholder 2">
            <a:extLst>
              <a:ext uri="{FF2B5EF4-FFF2-40B4-BE49-F238E27FC236}">
                <a16:creationId xmlns:a16="http://schemas.microsoft.com/office/drawing/2014/main" id="{72494510-D839-F86A-ABE1-A028677E7A16}"/>
              </a:ext>
            </a:extLst>
          </p:cNvPr>
          <p:cNvSpPr>
            <a:spLocks noGrp="1"/>
          </p:cNvSpPr>
          <p:nvPr>
            <p:ph idx="1"/>
          </p:nvPr>
        </p:nvSpPr>
        <p:spPr>
          <a:xfrm>
            <a:off x="1093304" y="796097"/>
            <a:ext cx="10728327" cy="5302320"/>
          </a:xfrm>
        </p:spPr>
        <p:txBody>
          <a:bodyPr/>
          <a:lstStyle/>
          <a:p>
            <a:pPr marL="0" indent="0">
              <a:buNone/>
            </a:pPr>
            <a:r>
              <a:rPr lang="en-US" sz="1000" dirty="0"/>
              <a:t>.</a:t>
            </a:r>
            <a:endParaRPr lang="en-IN" sz="1000" dirty="0"/>
          </a:p>
        </p:txBody>
      </p:sp>
      <p:grpSp>
        <p:nvGrpSpPr>
          <p:cNvPr id="4" name="Group 22">
            <a:extLst>
              <a:ext uri="{FF2B5EF4-FFF2-40B4-BE49-F238E27FC236}">
                <a16:creationId xmlns:a16="http://schemas.microsoft.com/office/drawing/2014/main" id="{D80FE53F-C2EF-684A-C7F7-C9265C552E55}"/>
              </a:ext>
            </a:extLst>
          </p:cNvPr>
          <p:cNvGrpSpPr>
            <a:grpSpLocks noGrp="1" noUngrp="1" noRot="1" noChangeAspect="1" noMove="1" noResize="1"/>
          </p:cNvGrpSpPr>
          <p:nvPr/>
        </p:nvGrpSpPr>
        <p:grpSpPr bwMode="auto">
          <a:xfrm>
            <a:off x="0" y="0"/>
            <a:ext cx="885825" cy="6858000"/>
            <a:chOff x="0" y="0"/>
            <a:chExt cx="885825" cy="6858000"/>
          </a:xfrm>
        </p:grpSpPr>
        <p:sp>
          <p:nvSpPr>
            <p:cNvPr id="5" name="Freeform 6">
              <a:extLst>
                <a:ext uri="{FF2B5EF4-FFF2-40B4-BE49-F238E27FC236}">
                  <a16:creationId xmlns:a16="http://schemas.microsoft.com/office/drawing/2014/main" id="{BA15FC45-119E-1AE6-108F-1E5BF0C3F232}"/>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Freeform 6">
              <a:extLst>
                <a:ext uri="{FF2B5EF4-FFF2-40B4-BE49-F238E27FC236}">
                  <a16:creationId xmlns:a16="http://schemas.microsoft.com/office/drawing/2014/main" id="{65C155E1-78EC-FEC5-09F6-9C6087382B35}"/>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10" name="Rectangle: Rounded Corners 9">
            <a:extLst>
              <a:ext uri="{FF2B5EF4-FFF2-40B4-BE49-F238E27FC236}">
                <a16:creationId xmlns:a16="http://schemas.microsoft.com/office/drawing/2014/main" id="{637AAAC3-2350-3C08-24B3-2B4505ABA0D3}"/>
              </a:ext>
            </a:extLst>
          </p:cNvPr>
          <p:cNvSpPr/>
          <p:nvPr/>
        </p:nvSpPr>
        <p:spPr>
          <a:xfrm>
            <a:off x="3100218" y="836657"/>
            <a:ext cx="1865326" cy="7240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Data Preprocessing</a:t>
            </a:r>
            <a:endParaRPr lang="en-IN" sz="2000"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D6CBADFB-A402-9B57-0A3F-F25C66DCA8C1}"/>
              </a:ext>
            </a:extLst>
          </p:cNvPr>
          <p:cNvSpPr/>
          <p:nvPr/>
        </p:nvSpPr>
        <p:spPr>
          <a:xfrm>
            <a:off x="7229457" y="1897016"/>
            <a:ext cx="2108845" cy="7156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Apply Sampling techniques</a:t>
            </a:r>
            <a:endParaRPr lang="en-IN" sz="2000" dirty="0">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03C44CC5-3670-814D-482A-19FFF540A37D}"/>
              </a:ext>
            </a:extLst>
          </p:cNvPr>
          <p:cNvSpPr/>
          <p:nvPr/>
        </p:nvSpPr>
        <p:spPr>
          <a:xfrm>
            <a:off x="7404430" y="856769"/>
            <a:ext cx="1611532" cy="7156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Feature Extraction</a:t>
            </a:r>
            <a:endParaRPr lang="en-IN" sz="2000" dirty="0">
              <a:latin typeface="Times New Roman" panose="02020603050405020304" pitchFamily="18" charset="0"/>
              <a:cs typeface="Times New Roman" panose="02020603050405020304" pitchFamily="18" charset="0"/>
            </a:endParaRPr>
          </a:p>
        </p:txBody>
      </p:sp>
      <p:sp>
        <p:nvSpPr>
          <p:cNvPr id="34" name="Rectangle: Rounded Corners 33">
            <a:extLst>
              <a:ext uri="{FF2B5EF4-FFF2-40B4-BE49-F238E27FC236}">
                <a16:creationId xmlns:a16="http://schemas.microsoft.com/office/drawing/2014/main" id="{DA3607BC-88B8-6AA0-5760-5A5397C6C36F}"/>
              </a:ext>
            </a:extLst>
          </p:cNvPr>
          <p:cNvSpPr/>
          <p:nvPr/>
        </p:nvSpPr>
        <p:spPr>
          <a:xfrm>
            <a:off x="5338234" y="756262"/>
            <a:ext cx="1722877" cy="8848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Remove unwanted attributes</a:t>
            </a:r>
            <a:endParaRPr lang="en-IN" sz="2000" dirty="0">
              <a:latin typeface="Times New Roman" panose="02020603050405020304" pitchFamily="18" charset="0"/>
              <a:cs typeface="Times New Roman" panose="02020603050405020304" pitchFamily="18" charset="0"/>
            </a:endParaRPr>
          </a:p>
        </p:txBody>
      </p:sp>
      <p:sp>
        <p:nvSpPr>
          <p:cNvPr id="35" name="Arrow: Down 34">
            <a:extLst>
              <a:ext uri="{FF2B5EF4-FFF2-40B4-BE49-F238E27FC236}">
                <a16:creationId xmlns:a16="http://schemas.microsoft.com/office/drawing/2014/main" id="{0C30290B-9F3C-1489-2B3E-8FF580F14FF3}"/>
              </a:ext>
            </a:extLst>
          </p:cNvPr>
          <p:cNvSpPr/>
          <p:nvPr/>
        </p:nvSpPr>
        <p:spPr>
          <a:xfrm rot="16200000">
            <a:off x="7091950" y="1041718"/>
            <a:ext cx="275015" cy="349944"/>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9" name="Arrow: Down 8">
            <a:extLst>
              <a:ext uri="{FF2B5EF4-FFF2-40B4-BE49-F238E27FC236}">
                <a16:creationId xmlns:a16="http://schemas.microsoft.com/office/drawing/2014/main" id="{2BC6A4F6-94B2-48BE-2585-DC1475FEA7D0}"/>
              </a:ext>
            </a:extLst>
          </p:cNvPr>
          <p:cNvSpPr/>
          <p:nvPr/>
        </p:nvSpPr>
        <p:spPr>
          <a:xfrm rot="16200000">
            <a:off x="2787738" y="1039605"/>
            <a:ext cx="275015" cy="349944"/>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Arrow: Down 10">
            <a:extLst>
              <a:ext uri="{FF2B5EF4-FFF2-40B4-BE49-F238E27FC236}">
                <a16:creationId xmlns:a16="http://schemas.microsoft.com/office/drawing/2014/main" id="{B69C16A2-A1D0-9A4F-4FC9-F507D3E155AE}"/>
              </a:ext>
            </a:extLst>
          </p:cNvPr>
          <p:cNvSpPr/>
          <p:nvPr/>
        </p:nvSpPr>
        <p:spPr>
          <a:xfrm rot="16200000">
            <a:off x="5011929" y="1055689"/>
            <a:ext cx="275015" cy="349944"/>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4" name="Arrow: Down 13">
            <a:extLst>
              <a:ext uri="{FF2B5EF4-FFF2-40B4-BE49-F238E27FC236}">
                <a16:creationId xmlns:a16="http://schemas.microsoft.com/office/drawing/2014/main" id="{0CB36C5B-CBEE-0A4C-1CFB-D751E14D920D}"/>
              </a:ext>
            </a:extLst>
          </p:cNvPr>
          <p:cNvSpPr/>
          <p:nvPr/>
        </p:nvSpPr>
        <p:spPr>
          <a:xfrm>
            <a:off x="8091068" y="1560703"/>
            <a:ext cx="275015" cy="349944"/>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1" name="Arrow: Down 20">
            <a:extLst>
              <a:ext uri="{FF2B5EF4-FFF2-40B4-BE49-F238E27FC236}">
                <a16:creationId xmlns:a16="http://schemas.microsoft.com/office/drawing/2014/main" id="{E991D615-0351-3571-2F2B-9B0DF5C2D5CE}"/>
              </a:ext>
            </a:extLst>
          </p:cNvPr>
          <p:cNvSpPr/>
          <p:nvPr/>
        </p:nvSpPr>
        <p:spPr>
          <a:xfrm>
            <a:off x="8091068" y="2612632"/>
            <a:ext cx="275015" cy="349944"/>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61591F99-7198-F718-8C52-EDCCA1C20BC2}"/>
              </a:ext>
            </a:extLst>
          </p:cNvPr>
          <p:cNvSpPr/>
          <p:nvPr/>
        </p:nvSpPr>
        <p:spPr>
          <a:xfrm>
            <a:off x="7105342" y="2980450"/>
            <a:ext cx="2246466" cy="70198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Splitting dataset</a:t>
            </a:r>
            <a:endParaRPr lang="en-IN" sz="2000" dirty="0">
              <a:latin typeface="Times New Roman" panose="02020603050405020304" pitchFamily="18" charset="0"/>
              <a:cs typeface="Times New Roman" panose="02020603050405020304" pitchFamily="18" charset="0"/>
            </a:endParaRPr>
          </a:p>
        </p:txBody>
      </p:sp>
      <p:sp>
        <p:nvSpPr>
          <p:cNvPr id="38" name="Arrow: Bent-Up 37">
            <a:extLst>
              <a:ext uri="{FF2B5EF4-FFF2-40B4-BE49-F238E27FC236}">
                <a16:creationId xmlns:a16="http://schemas.microsoft.com/office/drawing/2014/main" id="{95316541-BFC9-F7A1-02C2-32510C624D5C}"/>
              </a:ext>
            </a:extLst>
          </p:cNvPr>
          <p:cNvSpPr/>
          <p:nvPr/>
        </p:nvSpPr>
        <p:spPr>
          <a:xfrm rot="10800000">
            <a:off x="6490252" y="3307234"/>
            <a:ext cx="615090" cy="493581"/>
          </a:xfrm>
          <a:prstGeom prst="ben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0" name="L-Shape 39">
            <a:extLst>
              <a:ext uri="{FF2B5EF4-FFF2-40B4-BE49-F238E27FC236}">
                <a16:creationId xmlns:a16="http://schemas.microsoft.com/office/drawing/2014/main" id="{2FBD9C95-BCEB-4DA2-BA17-BB36BE5F2AEC}"/>
              </a:ext>
            </a:extLst>
          </p:cNvPr>
          <p:cNvSpPr/>
          <p:nvPr/>
        </p:nvSpPr>
        <p:spPr>
          <a:xfrm rot="10800000">
            <a:off x="9351808" y="3279250"/>
            <a:ext cx="649879" cy="258417"/>
          </a:xfrm>
          <a:prstGeom prst="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2" name="Arrow: Down 41">
            <a:extLst>
              <a:ext uri="{FF2B5EF4-FFF2-40B4-BE49-F238E27FC236}">
                <a16:creationId xmlns:a16="http://schemas.microsoft.com/office/drawing/2014/main" id="{D93F22D1-BEBA-9D87-A05F-3E88C36B2103}"/>
              </a:ext>
            </a:extLst>
          </p:cNvPr>
          <p:cNvSpPr/>
          <p:nvPr/>
        </p:nvSpPr>
        <p:spPr>
          <a:xfrm>
            <a:off x="9811383" y="3537667"/>
            <a:ext cx="248478" cy="25841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68E1B8D0-A924-A061-1502-A0075B32DA95}"/>
              </a:ext>
            </a:extLst>
          </p:cNvPr>
          <p:cNvSpPr/>
          <p:nvPr/>
        </p:nvSpPr>
        <p:spPr>
          <a:xfrm>
            <a:off x="5553629" y="3813959"/>
            <a:ext cx="1982839" cy="42486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Training data</a:t>
            </a:r>
            <a:endParaRPr lang="en-IN" sz="2000" dirty="0">
              <a:latin typeface="Times New Roman" panose="02020603050405020304" pitchFamily="18" charset="0"/>
              <a:cs typeface="Times New Roman" panose="02020603050405020304" pitchFamily="18" charset="0"/>
            </a:endParaRPr>
          </a:p>
        </p:txBody>
      </p:sp>
      <p:sp>
        <p:nvSpPr>
          <p:cNvPr id="44" name="Rectangle: Rounded Corners 43">
            <a:extLst>
              <a:ext uri="{FF2B5EF4-FFF2-40B4-BE49-F238E27FC236}">
                <a16:creationId xmlns:a16="http://schemas.microsoft.com/office/drawing/2014/main" id="{EB625D6A-C71A-058E-D1E8-4491C69D7845}"/>
              </a:ext>
            </a:extLst>
          </p:cNvPr>
          <p:cNvSpPr/>
          <p:nvPr/>
        </p:nvSpPr>
        <p:spPr>
          <a:xfrm>
            <a:off x="8976784" y="3813959"/>
            <a:ext cx="1982840" cy="42486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Testing data</a:t>
            </a:r>
            <a:endParaRPr lang="en-IN" sz="2000" dirty="0">
              <a:latin typeface="Times New Roman" panose="02020603050405020304" pitchFamily="18" charset="0"/>
              <a:cs typeface="Times New Roman" panose="02020603050405020304" pitchFamily="18" charset="0"/>
            </a:endParaRPr>
          </a:p>
        </p:txBody>
      </p:sp>
      <p:sp>
        <p:nvSpPr>
          <p:cNvPr id="45" name="Arrow: Down 44">
            <a:extLst>
              <a:ext uri="{FF2B5EF4-FFF2-40B4-BE49-F238E27FC236}">
                <a16:creationId xmlns:a16="http://schemas.microsoft.com/office/drawing/2014/main" id="{519A7EC2-4A08-8FC4-BC28-CBF24324167E}"/>
              </a:ext>
            </a:extLst>
          </p:cNvPr>
          <p:cNvSpPr/>
          <p:nvPr/>
        </p:nvSpPr>
        <p:spPr>
          <a:xfrm>
            <a:off x="6449789" y="4244656"/>
            <a:ext cx="275015" cy="349944"/>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FEE659C7-2E0D-4650-D15D-38A4AFB651FE}"/>
              </a:ext>
            </a:extLst>
          </p:cNvPr>
          <p:cNvSpPr/>
          <p:nvPr/>
        </p:nvSpPr>
        <p:spPr>
          <a:xfrm>
            <a:off x="5629344" y="4625226"/>
            <a:ext cx="1898374" cy="87464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Fit the model using RandomForest </a:t>
            </a:r>
            <a:endParaRPr lang="en-IN" sz="2000" dirty="0">
              <a:latin typeface="Times New Roman" panose="02020603050405020304" pitchFamily="18" charset="0"/>
              <a:cs typeface="Times New Roman" panose="02020603050405020304" pitchFamily="18" charset="0"/>
            </a:endParaRPr>
          </a:p>
        </p:txBody>
      </p:sp>
      <p:sp>
        <p:nvSpPr>
          <p:cNvPr id="48" name="Arrow: Down 47">
            <a:extLst>
              <a:ext uri="{FF2B5EF4-FFF2-40B4-BE49-F238E27FC236}">
                <a16:creationId xmlns:a16="http://schemas.microsoft.com/office/drawing/2014/main" id="{E9C2CB91-BFE8-1C8A-B0C1-D8244E6128A1}"/>
              </a:ext>
            </a:extLst>
          </p:cNvPr>
          <p:cNvSpPr/>
          <p:nvPr/>
        </p:nvSpPr>
        <p:spPr>
          <a:xfrm>
            <a:off x="6441023" y="5501213"/>
            <a:ext cx="275015" cy="349944"/>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2D5438DA-F4BE-E940-FBAA-8F989DD80889}"/>
              </a:ext>
            </a:extLst>
          </p:cNvPr>
          <p:cNvSpPr/>
          <p:nvPr/>
        </p:nvSpPr>
        <p:spPr>
          <a:xfrm>
            <a:off x="5638110" y="5868857"/>
            <a:ext cx="1898374" cy="63418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Perform predictions</a:t>
            </a:r>
            <a:endParaRPr lang="en-IN" sz="2000"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EC39BA30-C535-526B-75C5-3BAF581F0281}"/>
              </a:ext>
            </a:extLst>
          </p:cNvPr>
          <p:cNvSpPr/>
          <p:nvPr/>
        </p:nvSpPr>
        <p:spPr>
          <a:xfrm>
            <a:off x="9879496" y="4238828"/>
            <a:ext cx="112252" cy="18989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7" name="Arrow: Down 56">
            <a:extLst>
              <a:ext uri="{FF2B5EF4-FFF2-40B4-BE49-F238E27FC236}">
                <a16:creationId xmlns:a16="http://schemas.microsoft.com/office/drawing/2014/main" id="{6E5841D0-E742-4B85-1CB0-EE1C5337C9A0}"/>
              </a:ext>
            </a:extLst>
          </p:cNvPr>
          <p:cNvSpPr/>
          <p:nvPr/>
        </p:nvSpPr>
        <p:spPr>
          <a:xfrm rot="5400000">
            <a:off x="8658185" y="4964987"/>
            <a:ext cx="221784" cy="246521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6" name="Arrow: Right 65">
            <a:extLst>
              <a:ext uri="{FF2B5EF4-FFF2-40B4-BE49-F238E27FC236}">
                <a16:creationId xmlns:a16="http://schemas.microsoft.com/office/drawing/2014/main" id="{C8F1CB5D-460D-A02E-5D75-FF32FDBB38D6}"/>
              </a:ext>
            </a:extLst>
          </p:cNvPr>
          <p:cNvSpPr/>
          <p:nvPr/>
        </p:nvSpPr>
        <p:spPr>
          <a:xfrm rot="10800000">
            <a:off x="5256029" y="6064985"/>
            <a:ext cx="372143" cy="27501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2" name="Rectangle: Rounded Corners 71">
            <a:extLst>
              <a:ext uri="{FF2B5EF4-FFF2-40B4-BE49-F238E27FC236}">
                <a16:creationId xmlns:a16="http://schemas.microsoft.com/office/drawing/2014/main" id="{970C592C-FC27-0C7C-1627-A67755991827}"/>
              </a:ext>
            </a:extLst>
          </p:cNvPr>
          <p:cNvSpPr/>
          <p:nvPr/>
        </p:nvSpPr>
        <p:spPr>
          <a:xfrm>
            <a:off x="3657600" y="5851157"/>
            <a:ext cx="1588490" cy="65188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Result Analysis</a:t>
            </a:r>
            <a:endParaRPr lang="en-IN" sz="2000" dirty="0">
              <a:latin typeface="Times New Roman" panose="02020603050405020304" pitchFamily="18" charset="0"/>
              <a:cs typeface="Times New Roman" panose="02020603050405020304" pitchFamily="18" charset="0"/>
            </a:endParaRPr>
          </a:p>
        </p:txBody>
      </p:sp>
      <p:sp>
        <p:nvSpPr>
          <p:cNvPr id="76" name="Rectangle 75">
            <a:extLst>
              <a:ext uri="{FF2B5EF4-FFF2-40B4-BE49-F238E27FC236}">
                <a16:creationId xmlns:a16="http://schemas.microsoft.com/office/drawing/2014/main" id="{129DD6A1-E97E-C9AA-1F1E-4BC909E4C14C}"/>
              </a:ext>
            </a:extLst>
          </p:cNvPr>
          <p:cNvSpPr/>
          <p:nvPr/>
        </p:nvSpPr>
        <p:spPr>
          <a:xfrm>
            <a:off x="4393096" y="6503040"/>
            <a:ext cx="96739" cy="1959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7" name="Arrow: Right 76">
            <a:extLst>
              <a:ext uri="{FF2B5EF4-FFF2-40B4-BE49-F238E27FC236}">
                <a16:creationId xmlns:a16="http://schemas.microsoft.com/office/drawing/2014/main" id="{6A560CB5-F795-0DE7-F0B0-D1A5B69BD501}"/>
              </a:ext>
            </a:extLst>
          </p:cNvPr>
          <p:cNvSpPr/>
          <p:nvPr/>
        </p:nvSpPr>
        <p:spPr>
          <a:xfrm rot="10800000">
            <a:off x="2837012" y="6552981"/>
            <a:ext cx="1556083" cy="19593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9" name="Rectangle: Rounded Corners 78">
            <a:extLst>
              <a:ext uri="{FF2B5EF4-FFF2-40B4-BE49-F238E27FC236}">
                <a16:creationId xmlns:a16="http://schemas.microsoft.com/office/drawing/2014/main" id="{3905B181-B984-7D9E-13A5-812C5DA78FC8}"/>
              </a:ext>
            </a:extLst>
          </p:cNvPr>
          <p:cNvSpPr/>
          <p:nvPr/>
        </p:nvSpPr>
        <p:spPr>
          <a:xfrm>
            <a:off x="1330147" y="5425114"/>
            <a:ext cx="1515110" cy="4221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Fraud</a:t>
            </a:r>
            <a:endParaRPr lang="en-IN" dirty="0"/>
          </a:p>
        </p:txBody>
      </p:sp>
      <p:sp>
        <p:nvSpPr>
          <p:cNvPr id="81" name="Rectangle: Rounded Corners 80">
            <a:extLst>
              <a:ext uri="{FF2B5EF4-FFF2-40B4-BE49-F238E27FC236}">
                <a16:creationId xmlns:a16="http://schemas.microsoft.com/office/drawing/2014/main" id="{3A75C712-9A83-C405-522A-A4810C1A5A7F}"/>
              </a:ext>
            </a:extLst>
          </p:cNvPr>
          <p:cNvSpPr/>
          <p:nvPr/>
        </p:nvSpPr>
        <p:spPr>
          <a:xfrm>
            <a:off x="1330147" y="6433862"/>
            <a:ext cx="1506864" cy="38798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Normal</a:t>
            </a:r>
          </a:p>
        </p:txBody>
      </p:sp>
      <p:sp>
        <p:nvSpPr>
          <p:cNvPr id="85" name="TextBox 84">
            <a:extLst>
              <a:ext uri="{FF2B5EF4-FFF2-40B4-BE49-F238E27FC236}">
                <a16:creationId xmlns:a16="http://schemas.microsoft.com/office/drawing/2014/main" id="{868F36A8-4E36-B7E0-30DB-A5A04E5C1BD3}"/>
              </a:ext>
            </a:extLst>
          </p:cNvPr>
          <p:cNvSpPr txBox="1"/>
          <p:nvPr/>
        </p:nvSpPr>
        <p:spPr>
          <a:xfrm>
            <a:off x="2845257" y="5354648"/>
            <a:ext cx="6097656" cy="400110"/>
          </a:xfrm>
          <a:prstGeom prst="rect">
            <a:avLst/>
          </a:prstGeom>
          <a:noFill/>
        </p:spPr>
        <p:txBody>
          <a:bodyPr wrap="square">
            <a:spAutoFit/>
          </a:bodyPr>
          <a:lstStyle/>
          <a:p>
            <a:r>
              <a:rPr lang="en-US" sz="1800" dirty="0">
                <a:solidFill>
                  <a:schemeClr val="bg2">
                    <a:lumMod val="10000"/>
                  </a:schemeClr>
                </a:solidFill>
                <a:latin typeface="Times New Roman" panose="02020603050405020304" pitchFamily="18" charset="0"/>
                <a:cs typeface="Times New Roman" panose="02020603050405020304" pitchFamily="18" charset="0"/>
              </a:rPr>
              <a:t>      </a:t>
            </a:r>
            <a:r>
              <a:rPr lang="en-US" sz="2000" dirty="0">
                <a:solidFill>
                  <a:schemeClr val="bg2">
                    <a:lumMod val="10000"/>
                  </a:schemeClr>
                </a:solidFill>
                <a:latin typeface="Times New Roman" panose="02020603050405020304" pitchFamily="18" charset="0"/>
                <a:cs typeface="Times New Roman" panose="02020603050405020304" pitchFamily="18" charset="0"/>
              </a:rPr>
              <a:t>1</a:t>
            </a:r>
            <a:endParaRPr lang="en-IN" dirty="0"/>
          </a:p>
        </p:txBody>
      </p:sp>
      <p:sp>
        <p:nvSpPr>
          <p:cNvPr id="88" name="Rectangle 87">
            <a:extLst>
              <a:ext uri="{FF2B5EF4-FFF2-40B4-BE49-F238E27FC236}">
                <a16:creationId xmlns:a16="http://schemas.microsoft.com/office/drawing/2014/main" id="{EBBE3E26-518A-1599-1A06-D768C62D3B5E}"/>
              </a:ext>
            </a:extLst>
          </p:cNvPr>
          <p:cNvSpPr/>
          <p:nvPr/>
        </p:nvSpPr>
        <p:spPr>
          <a:xfrm>
            <a:off x="4410321" y="5655876"/>
            <a:ext cx="89451" cy="1914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89" name="Arrow: Right 88">
            <a:extLst>
              <a:ext uri="{FF2B5EF4-FFF2-40B4-BE49-F238E27FC236}">
                <a16:creationId xmlns:a16="http://schemas.microsoft.com/office/drawing/2014/main" id="{299754AC-3DB4-746E-9FE3-F2C1486C1A33}"/>
              </a:ext>
            </a:extLst>
          </p:cNvPr>
          <p:cNvSpPr/>
          <p:nvPr/>
        </p:nvSpPr>
        <p:spPr>
          <a:xfrm rot="10800000">
            <a:off x="2845257" y="5618942"/>
            <a:ext cx="1588489" cy="17738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91" name="TextBox 90">
            <a:extLst>
              <a:ext uri="{FF2B5EF4-FFF2-40B4-BE49-F238E27FC236}">
                <a16:creationId xmlns:a16="http://schemas.microsoft.com/office/drawing/2014/main" id="{8B43CE39-A9EF-154E-7023-4DAB920CD9B9}"/>
              </a:ext>
            </a:extLst>
          </p:cNvPr>
          <p:cNvSpPr txBox="1"/>
          <p:nvPr/>
        </p:nvSpPr>
        <p:spPr>
          <a:xfrm>
            <a:off x="3204707" y="6614193"/>
            <a:ext cx="6097656" cy="369332"/>
          </a:xfrm>
          <a:prstGeom prst="rect">
            <a:avLst/>
          </a:prstGeom>
          <a:noFill/>
        </p:spPr>
        <p:txBody>
          <a:bodyPr wrap="square">
            <a:spAutoFit/>
          </a:bodyPr>
          <a:lstStyle/>
          <a:p>
            <a:r>
              <a:rPr lang="en-US" sz="1800" dirty="0">
                <a:solidFill>
                  <a:schemeClr val="bg2">
                    <a:lumMod val="10000"/>
                  </a:schemeClr>
                </a:solidFill>
                <a:latin typeface="Times New Roman" panose="02020603050405020304" pitchFamily="18" charset="0"/>
                <a:cs typeface="Times New Roman" panose="02020603050405020304" pitchFamily="18" charset="0"/>
              </a:rPr>
              <a:t>0</a:t>
            </a:r>
            <a:endParaRPr lang="en-IN" dirty="0"/>
          </a:p>
        </p:txBody>
      </p:sp>
      <p:sp>
        <p:nvSpPr>
          <p:cNvPr id="7" name="Flowchart: Magnetic Disk 6">
            <a:extLst>
              <a:ext uri="{FF2B5EF4-FFF2-40B4-BE49-F238E27FC236}">
                <a16:creationId xmlns:a16="http://schemas.microsoft.com/office/drawing/2014/main" id="{0963FBE3-EE4B-7578-3C37-E7D758CD75C4}"/>
              </a:ext>
            </a:extLst>
          </p:cNvPr>
          <p:cNvSpPr/>
          <p:nvPr/>
        </p:nvSpPr>
        <p:spPr>
          <a:xfrm>
            <a:off x="1371570" y="675316"/>
            <a:ext cx="1397381" cy="1060359"/>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Data Collection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82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0085B-87AA-D253-E8B4-E6A5EAE95BAB}"/>
              </a:ext>
            </a:extLst>
          </p:cNvPr>
          <p:cNvSpPr>
            <a:spLocks noGrp="1"/>
          </p:cNvSpPr>
          <p:nvPr>
            <p:ph type="title"/>
          </p:nvPr>
        </p:nvSpPr>
        <p:spPr>
          <a:xfrm>
            <a:off x="838200" y="365126"/>
            <a:ext cx="10515600" cy="857388"/>
          </a:xfrm>
        </p:spPr>
        <p:txBody>
          <a:bodyPr/>
          <a:lstStyle/>
          <a:p>
            <a:r>
              <a:rPr lang="en-US" sz="2800" b="1" dirty="0">
                <a:latin typeface="Times New Roman" panose="02020603050405020304" pitchFamily="18" charset="0"/>
                <a:cs typeface="Times New Roman" panose="02020603050405020304" pitchFamily="18" charset="0"/>
              </a:rPr>
              <a:t>                                       IMPLEMENTATION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1C5E36-9E1F-41F4-1939-55B7F3D9AC81}"/>
              </a:ext>
            </a:extLst>
          </p:cNvPr>
          <p:cNvSpPr>
            <a:spLocks noGrp="1"/>
          </p:cNvSpPr>
          <p:nvPr>
            <p:ph idx="1"/>
          </p:nvPr>
        </p:nvSpPr>
        <p:spPr>
          <a:xfrm>
            <a:off x="983146" y="1360349"/>
            <a:ext cx="11049000" cy="5257800"/>
          </a:xfrm>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sz="2400" dirty="0">
                <a:solidFill>
                  <a:schemeClr val="bg2">
                    <a:lumMod val="10000"/>
                  </a:schemeClr>
                </a:solidFill>
                <a:latin typeface="Times New Roman" panose="02020603050405020304" pitchFamily="18" charset="0"/>
                <a:cs typeface="Times New Roman" panose="02020603050405020304" pitchFamily="18" charset="0"/>
              </a:rPr>
              <a:t>1.Install following libraries using pip</a:t>
            </a:r>
          </a:p>
          <a:p>
            <a:pPr marL="0" indent="0">
              <a:buNone/>
            </a:pPr>
            <a:endParaRPr lang="en-IN" dirty="0">
              <a:latin typeface="Times New Roman" panose="02020603050405020304" pitchFamily="18" charset="0"/>
              <a:cs typeface="Times New Roman" panose="02020603050405020304" pitchFamily="18" charset="0"/>
            </a:endParaRPr>
          </a:p>
        </p:txBody>
      </p:sp>
      <p:grpSp>
        <p:nvGrpSpPr>
          <p:cNvPr id="4" name="Group 22">
            <a:extLst>
              <a:ext uri="{FF2B5EF4-FFF2-40B4-BE49-F238E27FC236}">
                <a16:creationId xmlns:a16="http://schemas.microsoft.com/office/drawing/2014/main" id="{6F5A2226-A4E1-D5ED-9FC9-53970B4438DC}"/>
              </a:ext>
            </a:extLst>
          </p:cNvPr>
          <p:cNvGrpSpPr>
            <a:grpSpLocks noGrp="1" noUngrp="1" noRot="1" noChangeAspect="1" noMove="1" noResize="1"/>
          </p:cNvGrpSpPr>
          <p:nvPr/>
        </p:nvGrpSpPr>
        <p:grpSpPr bwMode="auto">
          <a:xfrm>
            <a:off x="0" y="0"/>
            <a:ext cx="885825" cy="6858000"/>
            <a:chOff x="0" y="0"/>
            <a:chExt cx="885825" cy="6858000"/>
          </a:xfrm>
        </p:grpSpPr>
        <p:sp>
          <p:nvSpPr>
            <p:cNvPr id="5" name="Freeform 6">
              <a:extLst>
                <a:ext uri="{FF2B5EF4-FFF2-40B4-BE49-F238E27FC236}">
                  <a16:creationId xmlns:a16="http://schemas.microsoft.com/office/drawing/2014/main" id="{8C18539A-5C11-4727-2383-1414EB55DEEA}"/>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Freeform 6">
              <a:extLst>
                <a:ext uri="{FF2B5EF4-FFF2-40B4-BE49-F238E27FC236}">
                  <a16:creationId xmlns:a16="http://schemas.microsoft.com/office/drawing/2014/main" id="{A74B8342-8351-F34B-2A99-2E56006B0849}"/>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8" name="Rectangle: Rounded Corners 7">
            <a:extLst>
              <a:ext uri="{FF2B5EF4-FFF2-40B4-BE49-F238E27FC236}">
                <a16:creationId xmlns:a16="http://schemas.microsoft.com/office/drawing/2014/main" id="{7F05F5BF-1933-B7FC-CC05-73DB7DDFDFBA}"/>
              </a:ext>
            </a:extLst>
          </p:cNvPr>
          <p:cNvSpPr/>
          <p:nvPr/>
        </p:nvSpPr>
        <p:spPr>
          <a:xfrm>
            <a:off x="1341783" y="2115447"/>
            <a:ext cx="5655365" cy="400705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pip install numpy </a:t>
            </a:r>
          </a:p>
          <a:p>
            <a:pPr algn="just"/>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pip install pandas </a:t>
            </a:r>
          </a:p>
          <a:p>
            <a:pPr algn="just"/>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pip install matplotlib.pyplot</a:t>
            </a:r>
          </a:p>
          <a:p>
            <a:pPr algn="just"/>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pip install seaborn</a:t>
            </a:r>
          </a:p>
          <a:p>
            <a:pPr algn="just"/>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pip install scikit-learn</a:t>
            </a:r>
          </a:p>
          <a:p>
            <a:pPr algn="just"/>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pip install joblib</a:t>
            </a:r>
          </a:p>
          <a:p>
            <a:pPr algn="just"/>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pip install imbalanced-learn</a:t>
            </a:r>
          </a:p>
          <a:p>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60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9427-45FA-2AAB-7BEA-BA3B03EAEF81}"/>
              </a:ext>
            </a:extLst>
          </p:cNvPr>
          <p:cNvSpPr>
            <a:spLocks noGrp="1"/>
          </p:cNvSpPr>
          <p:nvPr>
            <p:ph type="title"/>
          </p:nvPr>
        </p:nvSpPr>
        <p:spPr>
          <a:xfrm>
            <a:off x="838200" y="365125"/>
            <a:ext cx="10515600" cy="827571"/>
          </a:xfrm>
        </p:spPr>
        <p:txBody>
          <a:bodyPr/>
          <a:lstStyle/>
          <a:p>
            <a:r>
              <a:rPr lang="en-US" sz="2800" b="1" dirty="0">
                <a:latin typeface="Times New Roman" panose="02020603050405020304" pitchFamily="18" charset="0"/>
                <a:cs typeface="Times New Roman" panose="02020603050405020304" pitchFamily="18" charset="0"/>
              </a:rPr>
              <a:t>                                      IMPLEMENTATION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7B81C4-9DC7-F1FE-96B4-3A615AEC1BA1}"/>
              </a:ext>
            </a:extLst>
          </p:cNvPr>
          <p:cNvSpPr>
            <a:spLocks noGrp="1"/>
          </p:cNvSpPr>
          <p:nvPr>
            <p:ph idx="1"/>
          </p:nvPr>
        </p:nvSpPr>
        <p:spPr>
          <a:xfrm>
            <a:off x="838200" y="1391478"/>
            <a:ext cx="10515600" cy="4785485"/>
          </a:xfrm>
        </p:spPr>
        <p:txBody>
          <a:bodyPr/>
          <a:lstStyle/>
          <a:p>
            <a:pPr marL="0" indent="0">
              <a:buNone/>
            </a:pPr>
            <a:r>
              <a:rPr lang="en-IN" sz="2800" b="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IN" sz="2400" b="0" dirty="0">
                <a:solidFill>
                  <a:schemeClr val="tx1">
                    <a:lumMod val="95000"/>
                    <a:lumOff val="5000"/>
                  </a:schemeClr>
                </a:solidFill>
                <a:effectLst/>
                <a:latin typeface="Times New Roman" panose="02020603050405020304" pitchFamily="18" charset="0"/>
                <a:cs typeface="Times New Roman" panose="02020603050405020304" pitchFamily="18" charset="0"/>
              </a:rPr>
              <a:t>  2.Make necessary imports</a:t>
            </a:r>
          </a:p>
          <a:p>
            <a:endParaRPr lang="en-IN" dirty="0"/>
          </a:p>
        </p:txBody>
      </p:sp>
      <p:grpSp>
        <p:nvGrpSpPr>
          <p:cNvPr id="5" name="Group 22">
            <a:extLst>
              <a:ext uri="{FF2B5EF4-FFF2-40B4-BE49-F238E27FC236}">
                <a16:creationId xmlns:a16="http://schemas.microsoft.com/office/drawing/2014/main" id="{74E6B97A-8F9C-FF5E-4C02-A5876F72CC38}"/>
              </a:ext>
            </a:extLst>
          </p:cNvPr>
          <p:cNvGrpSpPr>
            <a:grpSpLocks noGrp="1" noUngrp="1" noRot="1" noChangeAspect="1" noMove="1" noResize="1"/>
          </p:cNvGrpSpPr>
          <p:nvPr/>
        </p:nvGrpSpPr>
        <p:grpSpPr bwMode="auto">
          <a:xfrm>
            <a:off x="0" y="0"/>
            <a:ext cx="885825" cy="6858000"/>
            <a:chOff x="0" y="0"/>
            <a:chExt cx="885825" cy="6858000"/>
          </a:xfrm>
        </p:grpSpPr>
        <p:sp>
          <p:nvSpPr>
            <p:cNvPr id="6" name="Freeform 6">
              <a:extLst>
                <a:ext uri="{FF2B5EF4-FFF2-40B4-BE49-F238E27FC236}">
                  <a16:creationId xmlns:a16="http://schemas.microsoft.com/office/drawing/2014/main" id="{041400B3-64A2-A2EE-C6C2-41B226456AB3}"/>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Freeform 6">
              <a:extLst>
                <a:ext uri="{FF2B5EF4-FFF2-40B4-BE49-F238E27FC236}">
                  <a16:creationId xmlns:a16="http://schemas.microsoft.com/office/drawing/2014/main" id="{4A88010F-9B85-561E-47E5-9B494F0ACD63}"/>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9" name="Rectangle: Rounded Corners 8">
            <a:extLst>
              <a:ext uri="{FF2B5EF4-FFF2-40B4-BE49-F238E27FC236}">
                <a16:creationId xmlns:a16="http://schemas.microsoft.com/office/drawing/2014/main" id="{D6FCE7AB-9033-8E66-B959-ADC0DCEE2538}"/>
              </a:ext>
            </a:extLst>
          </p:cNvPr>
          <p:cNvSpPr/>
          <p:nvPr/>
        </p:nvSpPr>
        <p:spPr>
          <a:xfrm>
            <a:off x="1368066" y="2325094"/>
            <a:ext cx="9034670" cy="332960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endParaRPr lang="en-IN" sz="24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from sklearn.preprocessing import StandardScaler</a:t>
            </a:r>
          </a:p>
          <a:p>
            <a:r>
              <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import matplotlib.pyplot</a:t>
            </a:r>
          </a:p>
          <a:p>
            <a:r>
              <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import seaborn</a:t>
            </a:r>
          </a:p>
          <a:p>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import pandas</a:t>
            </a:r>
          </a:p>
          <a:p>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import numpy </a:t>
            </a:r>
            <a:endPar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US" sz="2000" b="0" dirty="0">
                <a:solidFill>
                  <a:schemeClr val="tx1">
                    <a:lumMod val="95000"/>
                    <a:lumOff val="5000"/>
                  </a:schemeClr>
                </a:solidFill>
                <a:effectLst/>
                <a:latin typeface="Times New Roman" panose="02020603050405020304" pitchFamily="18" charset="0"/>
                <a:cs typeface="Times New Roman" panose="02020603050405020304" pitchFamily="18" charset="0"/>
              </a:rPr>
              <a:t>from sklearn.model_selection import train_test_split</a:t>
            </a:r>
          </a:p>
          <a:p>
            <a:r>
              <a:rPr lang="en-US" sz="2000" b="0" dirty="0">
                <a:solidFill>
                  <a:schemeClr val="tx1">
                    <a:lumMod val="95000"/>
                    <a:lumOff val="5000"/>
                  </a:schemeClr>
                </a:solidFill>
                <a:effectLst/>
                <a:latin typeface="Times New Roman" panose="02020603050405020304" pitchFamily="18" charset="0"/>
                <a:cs typeface="Times New Roman" panose="02020603050405020304" pitchFamily="18" charset="0"/>
              </a:rPr>
              <a:t>from imblearn.over_sampling import SMOTE</a:t>
            </a:r>
          </a:p>
          <a:p>
            <a:r>
              <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from sklearn.ensemble import RandomForestClassifier</a:t>
            </a:r>
          </a:p>
          <a:p>
            <a:r>
              <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from sklearn.metrics import accuracy_score, precision_score, recall_score,f1_score</a:t>
            </a:r>
          </a:p>
          <a:p>
            <a:endPar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2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2009-AB16-7D78-FFCD-B6A12C8FF7AB}"/>
              </a:ext>
            </a:extLst>
          </p:cNvPr>
          <p:cNvSpPr>
            <a:spLocks noGrp="1"/>
          </p:cNvSpPr>
          <p:nvPr>
            <p:ph type="title"/>
          </p:nvPr>
        </p:nvSpPr>
        <p:spPr>
          <a:xfrm>
            <a:off x="838200" y="365125"/>
            <a:ext cx="10515600" cy="779463"/>
          </a:xfrm>
        </p:spPr>
        <p:txBody>
          <a:bodyPr/>
          <a:lstStyle/>
          <a:p>
            <a:r>
              <a:rPr lang="en-US" sz="2800" b="1" dirty="0">
                <a:latin typeface="Times New Roman" panose="02020603050405020304" pitchFamily="18" charset="0"/>
                <a:cs typeface="Times New Roman" panose="02020603050405020304" pitchFamily="18" charset="0"/>
              </a:rPr>
              <a:t>                                        IMPLEMENTATION</a:t>
            </a:r>
            <a:endParaRPr lang="en-IN" sz="2800" dirty="0"/>
          </a:p>
        </p:txBody>
      </p:sp>
      <p:sp>
        <p:nvSpPr>
          <p:cNvPr id="3" name="Content Placeholder 2">
            <a:extLst>
              <a:ext uri="{FF2B5EF4-FFF2-40B4-BE49-F238E27FC236}">
                <a16:creationId xmlns:a16="http://schemas.microsoft.com/office/drawing/2014/main" id="{A59FF6B3-7216-3BD0-B6E5-B3B884E65B67}"/>
              </a:ext>
            </a:extLst>
          </p:cNvPr>
          <p:cNvSpPr>
            <a:spLocks noGrp="1"/>
          </p:cNvSpPr>
          <p:nvPr>
            <p:ph idx="1"/>
          </p:nvPr>
        </p:nvSpPr>
        <p:spPr>
          <a:xfrm>
            <a:off x="838200" y="1144588"/>
            <a:ext cx="10515600" cy="5032375"/>
          </a:xfrm>
        </p:spPr>
        <p:txBody>
          <a:bodyPr/>
          <a:lstStyle/>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3.Now lets read our dataset into a DataFrame</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It is an imbalanced dataset, where the normal transactions are highly dominated over fraudulent transactions. </a:t>
            </a:r>
          </a:p>
          <a:p>
            <a:pPr marL="457200" lvl="1"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grpSp>
        <p:nvGrpSpPr>
          <p:cNvPr id="4" name="Group 22">
            <a:extLst>
              <a:ext uri="{FF2B5EF4-FFF2-40B4-BE49-F238E27FC236}">
                <a16:creationId xmlns:a16="http://schemas.microsoft.com/office/drawing/2014/main" id="{372309D6-116F-A602-F889-224E3F5DD50F}"/>
              </a:ext>
            </a:extLst>
          </p:cNvPr>
          <p:cNvGrpSpPr>
            <a:grpSpLocks noGrp="1" noUngrp="1" noRot="1" noChangeAspect="1" noMove="1" noResize="1"/>
          </p:cNvGrpSpPr>
          <p:nvPr/>
        </p:nvGrpSpPr>
        <p:grpSpPr bwMode="auto">
          <a:xfrm>
            <a:off x="0" y="0"/>
            <a:ext cx="885825" cy="6858000"/>
            <a:chOff x="0" y="0"/>
            <a:chExt cx="885825" cy="6858000"/>
          </a:xfrm>
        </p:grpSpPr>
        <p:sp>
          <p:nvSpPr>
            <p:cNvPr id="5" name="Freeform 6">
              <a:extLst>
                <a:ext uri="{FF2B5EF4-FFF2-40B4-BE49-F238E27FC236}">
                  <a16:creationId xmlns:a16="http://schemas.microsoft.com/office/drawing/2014/main" id="{8AD535C4-3D4A-C57A-7599-308C11400F91}"/>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Freeform 6">
              <a:extLst>
                <a:ext uri="{FF2B5EF4-FFF2-40B4-BE49-F238E27FC236}">
                  <a16:creationId xmlns:a16="http://schemas.microsoft.com/office/drawing/2014/main" id="{B7DDC01F-D468-4249-25BD-445B46143C0B}"/>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10" name="Rectangle: Rounded Corners 9">
            <a:extLst>
              <a:ext uri="{FF2B5EF4-FFF2-40B4-BE49-F238E27FC236}">
                <a16:creationId xmlns:a16="http://schemas.microsoft.com/office/drawing/2014/main" id="{430D8AE0-17A6-70B3-2AF8-8887B540A982}"/>
              </a:ext>
            </a:extLst>
          </p:cNvPr>
          <p:cNvSpPr/>
          <p:nvPr/>
        </p:nvSpPr>
        <p:spPr>
          <a:xfrm>
            <a:off x="3377647" y="1601029"/>
            <a:ext cx="5436705" cy="64604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IN" sz="2400" b="0" dirty="0">
                <a:solidFill>
                  <a:schemeClr val="tx1">
                    <a:lumMod val="95000"/>
                    <a:lumOff val="5000"/>
                  </a:schemeClr>
                </a:solidFill>
                <a:effectLst/>
                <a:latin typeface="Times New Roman" panose="02020603050405020304" pitchFamily="18" charset="0"/>
                <a:cs typeface="Times New Roman" panose="02020603050405020304" pitchFamily="18" charset="0"/>
              </a:rPr>
              <a:t>      data=pd</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IN" sz="2400" b="0" dirty="0">
                <a:solidFill>
                  <a:schemeClr val="tx1">
                    <a:lumMod val="95000"/>
                    <a:lumOff val="5000"/>
                  </a:schemeClr>
                </a:solidFill>
                <a:effectLst/>
                <a:latin typeface="Times New Roman" panose="02020603050405020304" pitchFamily="18" charset="0"/>
                <a:cs typeface="Times New Roman" panose="02020603050405020304" pitchFamily="18" charset="0"/>
              </a:rPr>
              <a:t>read_csv('creditcard.csv')</a:t>
            </a:r>
          </a:p>
        </p:txBody>
      </p:sp>
      <p:pic>
        <p:nvPicPr>
          <p:cNvPr id="14" name="Picture 13">
            <a:extLst>
              <a:ext uri="{FF2B5EF4-FFF2-40B4-BE49-F238E27FC236}">
                <a16:creationId xmlns:a16="http://schemas.microsoft.com/office/drawing/2014/main" id="{1C7CE811-FB3A-7961-B20B-821AFE1B8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417" y="3079543"/>
            <a:ext cx="8885583" cy="3244920"/>
          </a:xfrm>
          <a:prstGeom prst="rect">
            <a:avLst/>
          </a:prstGeom>
        </p:spPr>
      </p:pic>
    </p:spTree>
    <p:extLst>
      <p:ext uri="{BB962C8B-B14F-4D97-AF65-F5344CB8AC3E}">
        <p14:creationId xmlns:p14="http://schemas.microsoft.com/office/powerpoint/2010/main" val="298858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3220344-A4F8-65EE-A543-3C417E210EA2}"/>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CE3CD99C-1BAD-43B2-632C-8CE2B2D20A18}"/>
              </a:ext>
            </a:extLst>
          </p:cNvPr>
          <p:cNvSpPr>
            <a:spLocks noGrp="1"/>
          </p:cNvSpPr>
          <p:nvPr>
            <p:ph type="title"/>
          </p:nvPr>
        </p:nvSpPr>
        <p:spPr>
          <a:xfrm>
            <a:off x="885825" y="122238"/>
            <a:ext cx="10745788" cy="628650"/>
          </a:xfrm>
        </p:spPr>
        <p:txBody>
          <a:bodyPr rtlCol="0" anchor="t">
            <a:normAutofit fontScale="90000"/>
          </a:bodyPr>
          <a:lstStyle/>
          <a:p>
            <a:pPr algn="ct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4100" name="Group 22">
            <a:extLst>
              <a:ext uri="{FF2B5EF4-FFF2-40B4-BE49-F238E27FC236}">
                <a16:creationId xmlns:a16="http://schemas.microsoft.com/office/drawing/2014/main" id="{107DB2A9-A23D-D60E-D771-6F635D28AE7C}"/>
              </a:ext>
            </a:extLst>
          </p:cNvPr>
          <p:cNvGrpSpPr>
            <a:grpSpLocks noGrp="1" noUngrp="1" noRot="1" noChangeAspect="1" noMove="1" noResize="1"/>
          </p:cNvGrpSpPr>
          <p:nvPr/>
        </p:nvGrpSpPr>
        <p:grpSpPr bwMode="auto">
          <a:xfrm>
            <a:off x="0" y="0"/>
            <a:ext cx="885825" cy="6858000"/>
            <a:chOff x="0" y="0"/>
            <a:chExt cx="885825" cy="6858000"/>
          </a:xfrm>
        </p:grpSpPr>
        <p:sp>
          <p:nvSpPr>
            <p:cNvPr id="4102" name="Freeform 6">
              <a:extLst>
                <a:ext uri="{FF2B5EF4-FFF2-40B4-BE49-F238E27FC236}">
                  <a16:creationId xmlns:a16="http://schemas.microsoft.com/office/drawing/2014/main" id="{7AF0F600-D1A6-DB0B-5308-C7C285A24BF3}"/>
                </a:ext>
              </a:extLst>
            </p:cNvPr>
            <p:cNvSpPr>
              <a:spLocks/>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5" name="Freeform 6">
              <a:extLst>
                <a:ext uri="{FF2B5EF4-FFF2-40B4-BE49-F238E27FC236}">
                  <a16:creationId xmlns:a16="http://schemas.microsoft.com/office/drawing/2014/main" id="{EFC3DC3F-CB87-AEC1-0E10-72B97F13FDD2}"/>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3" name="Content Placeholder 2">
            <a:extLst>
              <a:ext uri="{FF2B5EF4-FFF2-40B4-BE49-F238E27FC236}">
                <a16:creationId xmlns:a16="http://schemas.microsoft.com/office/drawing/2014/main" id="{422CDACD-D31A-23C3-7FD7-B0869A4637D1}"/>
              </a:ext>
            </a:extLst>
          </p:cNvPr>
          <p:cNvSpPr>
            <a:spLocks noGrp="1"/>
          </p:cNvSpPr>
          <p:nvPr>
            <p:ph idx="1"/>
          </p:nvPr>
        </p:nvSpPr>
        <p:spPr>
          <a:xfrm>
            <a:off x="1009650" y="669472"/>
            <a:ext cx="10621963" cy="5886971"/>
          </a:xfrm>
          <a:ln>
            <a:miter lim="800000"/>
            <a:headEnd/>
            <a:tailEnd/>
          </a:ln>
        </p:spPr>
        <p:txBody>
          <a:bodyPr rtlCol="0">
            <a:normAutofit fontScale="62500" lnSpcReduction="20000"/>
          </a:bodyPr>
          <a:lstStyle/>
          <a:p>
            <a:pPr eaLnBrk="1" fontAlgn="auto" hangingPunct="1">
              <a:spcAft>
                <a:spcPts val="0"/>
              </a:spcAft>
              <a:defRPr/>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a:p>
            <a:pPr eaLnBrk="1" fontAlgn="auto" hangingPunct="1">
              <a:spcAft>
                <a:spcPts val="0"/>
              </a:spcAft>
              <a:defRPr/>
            </a:pPr>
            <a:r>
              <a:rPr lang="en-IN" sz="1700" b="1" dirty="0">
                <a:latin typeface="Times New Roman" panose="02020603050405020304" pitchFamily="18" charset="0"/>
                <a:cs typeface="Times New Roman" panose="02020603050405020304" pitchFamily="18" charset="0"/>
              </a:rPr>
              <a:t>Abstract</a:t>
            </a:r>
          </a:p>
          <a:p>
            <a:pPr eaLnBrk="1" fontAlgn="auto" hangingPunct="1">
              <a:spcAft>
                <a:spcPts val="0"/>
              </a:spcAft>
              <a:defRPr/>
            </a:pPr>
            <a:r>
              <a:rPr lang="en-IN" sz="1700" b="1" dirty="0">
                <a:latin typeface="Times New Roman" panose="02020603050405020304" pitchFamily="18" charset="0"/>
                <a:cs typeface="Times New Roman" panose="02020603050405020304" pitchFamily="18" charset="0"/>
              </a:rPr>
              <a:t>Introduction</a:t>
            </a:r>
          </a:p>
          <a:p>
            <a:pPr eaLnBrk="1" fontAlgn="auto" hangingPunct="1">
              <a:spcAft>
                <a:spcPts val="0"/>
              </a:spcAft>
              <a:defRPr/>
            </a:pPr>
            <a:r>
              <a:rPr lang="en-IN" sz="1700" b="1" dirty="0">
                <a:latin typeface="Times New Roman" panose="02020603050405020304" pitchFamily="18" charset="0"/>
                <a:cs typeface="Times New Roman" panose="02020603050405020304" pitchFamily="18" charset="0"/>
              </a:rPr>
              <a:t>Literature Survey</a:t>
            </a:r>
          </a:p>
          <a:p>
            <a:pPr eaLnBrk="1" fontAlgn="auto" hangingPunct="1">
              <a:spcAft>
                <a:spcPts val="0"/>
              </a:spcAft>
              <a:defRPr/>
            </a:pPr>
            <a:r>
              <a:rPr lang="en-IN" sz="1700" b="1" dirty="0">
                <a:latin typeface="Times New Roman" panose="02020603050405020304" pitchFamily="18" charset="0"/>
                <a:cs typeface="Times New Roman" panose="02020603050405020304" pitchFamily="18" charset="0"/>
              </a:rPr>
              <a:t>Problem Statement in Existing System</a:t>
            </a:r>
          </a:p>
          <a:p>
            <a:pPr eaLnBrk="1" fontAlgn="auto" hangingPunct="1">
              <a:spcAft>
                <a:spcPts val="0"/>
              </a:spcAft>
              <a:defRPr/>
            </a:pPr>
            <a:r>
              <a:rPr lang="en-IN" sz="1700" b="1" dirty="0">
                <a:latin typeface="Times New Roman" panose="02020603050405020304" pitchFamily="18" charset="0"/>
                <a:cs typeface="Times New Roman" panose="02020603050405020304" pitchFamily="18" charset="0"/>
              </a:rPr>
              <a:t>Proposed System</a:t>
            </a:r>
          </a:p>
          <a:p>
            <a:pPr eaLnBrk="1" fontAlgn="auto" hangingPunct="1">
              <a:spcAft>
                <a:spcPts val="0"/>
              </a:spcAft>
              <a:defRPr/>
            </a:pPr>
            <a:r>
              <a:rPr lang="en-IN" sz="1700" b="1" dirty="0">
                <a:latin typeface="Times New Roman" panose="02020603050405020304" pitchFamily="18" charset="0"/>
                <a:cs typeface="Times New Roman" panose="02020603050405020304" pitchFamily="18" charset="0"/>
              </a:rPr>
              <a:t>Objectives </a:t>
            </a:r>
          </a:p>
          <a:p>
            <a:pPr eaLnBrk="1" fontAlgn="auto" hangingPunct="1">
              <a:spcAft>
                <a:spcPts val="0"/>
              </a:spcAft>
              <a:defRPr/>
            </a:pPr>
            <a:r>
              <a:rPr lang="en-US" sz="1700" b="1" dirty="0">
                <a:latin typeface="Times New Roman" panose="02020603050405020304" pitchFamily="18" charset="0"/>
                <a:cs typeface="Times New Roman" panose="02020603050405020304" pitchFamily="18" charset="0"/>
              </a:rPr>
              <a:t>Project domain </a:t>
            </a:r>
          </a:p>
          <a:p>
            <a:pPr eaLnBrk="1" fontAlgn="auto" hangingPunct="1">
              <a:spcAft>
                <a:spcPts val="0"/>
              </a:spcAft>
              <a:defRPr/>
            </a:pPr>
            <a:r>
              <a:rPr lang="en-US" sz="1700" b="1" dirty="0">
                <a:latin typeface="Times New Roman" panose="02020603050405020304" pitchFamily="18" charset="0"/>
                <a:cs typeface="Times New Roman" panose="02020603050405020304" pitchFamily="18" charset="0"/>
              </a:rPr>
              <a:t>Requirement analysis</a:t>
            </a:r>
          </a:p>
          <a:p>
            <a:pPr marL="800100" lvl="1" indent="-342900" eaLnBrk="1" hangingPunct="1">
              <a:spcBef>
                <a:spcPts val="480"/>
              </a:spcBef>
              <a:spcAft>
                <a:spcPts val="0"/>
              </a:spcAft>
              <a:buClr>
                <a:schemeClr val="lt1"/>
              </a:buClr>
              <a:buSzPts val="2400"/>
              <a:defRPr/>
            </a:pPr>
            <a:r>
              <a:rPr lang="en-US" sz="1700" b="1" dirty="0">
                <a:latin typeface="Times New Roman" panose="02020603050405020304" pitchFamily="18" charset="0"/>
                <a:cs typeface="Times New Roman" panose="02020603050405020304" pitchFamily="18" charset="0"/>
              </a:rPr>
              <a:t>- Functional Requirements</a:t>
            </a:r>
          </a:p>
          <a:p>
            <a:pPr marL="800100" lvl="1" indent="-342900" eaLnBrk="1" hangingPunct="1">
              <a:spcBef>
                <a:spcPts val="480"/>
              </a:spcBef>
              <a:spcAft>
                <a:spcPts val="0"/>
              </a:spcAft>
              <a:buClr>
                <a:schemeClr val="lt1"/>
              </a:buClr>
              <a:buSzPts val="2400"/>
              <a:defRPr/>
            </a:pPr>
            <a:r>
              <a:rPr lang="en-US" sz="1700" b="1" dirty="0">
                <a:latin typeface="Times New Roman" panose="02020603050405020304" pitchFamily="18" charset="0"/>
                <a:cs typeface="Times New Roman" panose="02020603050405020304" pitchFamily="18" charset="0"/>
              </a:rPr>
              <a:t>- Non-Functional Requirements</a:t>
            </a:r>
          </a:p>
          <a:p>
            <a:pPr marL="800100" lvl="1" indent="-342900" eaLnBrk="1" hangingPunct="1">
              <a:spcBef>
                <a:spcPts val="480"/>
              </a:spcBef>
              <a:spcAft>
                <a:spcPts val="0"/>
              </a:spcAft>
              <a:buClr>
                <a:schemeClr val="lt1"/>
              </a:buClr>
              <a:buSzPts val="2400"/>
              <a:defRPr/>
            </a:pPr>
            <a:r>
              <a:rPr lang="en-US" sz="1700" b="1" dirty="0">
                <a:latin typeface="Times New Roman" panose="02020603050405020304" pitchFamily="18" charset="0"/>
                <a:cs typeface="Times New Roman" panose="02020603050405020304" pitchFamily="18" charset="0"/>
              </a:rPr>
              <a:t>- Software Requirements</a:t>
            </a:r>
          </a:p>
          <a:p>
            <a:pPr marL="800100" lvl="1" indent="-342900" eaLnBrk="1" hangingPunct="1">
              <a:spcBef>
                <a:spcPts val="480"/>
              </a:spcBef>
              <a:spcAft>
                <a:spcPts val="0"/>
              </a:spcAft>
              <a:buClr>
                <a:schemeClr val="lt1"/>
              </a:buClr>
              <a:buSzPts val="2400"/>
              <a:defRPr/>
            </a:pPr>
            <a:r>
              <a:rPr lang="en-US" sz="1700" b="1" dirty="0">
                <a:latin typeface="Times New Roman" panose="02020603050405020304" pitchFamily="18" charset="0"/>
                <a:cs typeface="Times New Roman" panose="02020603050405020304" pitchFamily="18" charset="0"/>
              </a:rPr>
              <a:t>- Hardware Requirements</a:t>
            </a:r>
          </a:p>
          <a:p>
            <a:pPr eaLnBrk="1" hangingPunct="1">
              <a:buFont typeface="Arial" charset="0"/>
              <a:buChar char="•"/>
              <a:defRPr/>
            </a:pPr>
            <a:r>
              <a:rPr lang="en-US" sz="1700" b="1" dirty="0">
                <a:latin typeface="Times New Roman" panose="02020603050405020304" pitchFamily="18" charset="0"/>
                <a:cs typeface="Times New Roman" panose="02020603050405020304" pitchFamily="18" charset="0"/>
              </a:rPr>
              <a:t>System Architecture</a:t>
            </a:r>
          </a:p>
          <a:p>
            <a:pPr eaLnBrk="1" hangingPunct="1">
              <a:buFont typeface="Arial" charset="0"/>
              <a:buChar char="•"/>
              <a:defRPr/>
            </a:pPr>
            <a:r>
              <a:rPr lang="en-US" sz="1700" b="1" dirty="0">
                <a:latin typeface="Times New Roman" panose="02020603050405020304" pitchFamily="18" charset="0"/>
                <a:cs typeface="Times New Roman" panose="02020603050405020304" pitchFamily="18" charset="0"/>
              </a:rPr>
              <a:t>Methodology</a:t>
            </a:r>
          </a:p>
          <a:p>
            <a:pPr eaLnBrk="1" hangingPunct="1">
              <a:buFont typeface="Arial" charset="0"/>
              <a:buChar char="•"/>
              <a:defRPr/>
            </a:pPr>
            <a:r>
              <a:rPr lang="en-US" sz="1700" b="1" dirty="0">
                <a:latin typeface="Times New Roman" panose="02020603050405020304" pitchFamily="18" charset="0"/>
                <a:cs typeface="Times New Roman" panose="02020603050405020304" pitchFamily="18" charset="0"/>
              </a:rPr>
              <a:t>Project Plan</a:t>
            </a:r>
          </a:p>
          <a:p>
            <a:pPr eaLnBrk="1" fontAlgn="auto" hangingPunct="1">
              <a:lnSpc>
                <a:spcPct val="150000"/>
              </a:lnSpc>
              <a:spcAft>
                <a:spcPts val="0"/>
              </a:spcAft>
              <a:defRPr/>
            </a:pPr>
            <a:r>
              <a:rPr lang="en-IN" sz="1700" b="1" dirty="0">
                <a:latin typeface="Times New Roman" panose="02020603050405020304" pitchFamily="18" charset="0"/>
                <a:cs typeface="Times New Roman" panose="02020603050405020304" pitchFamily="18" charset="0"/>
              </a:rPr>
              <a:t>Design</a:t>
            </a:r>
          </a:p>
          <a:p>
            <a:pPr eaLnBrk="1" fontAlgn="auto" hangingPunct="1">
              <a:lnSpc>
                <a:spcPct val="150000"/>
              </a:lnSpc>
              <a:spcAft>
                <a:spcPts val="0"/>
              </a:spcAft>
              <a:defRPr/>
            </a:pPr>
            <a:r>
              <a:rPr lang="en-US" sz="1700" b="1" dirty="0">
                <a:latin typeface="Times New Roman" panose="02020603050405020304" pitchFamily="18" charset="0"/>
                <a:cs typeface="Times New Roman" panose="02020603050405020304" pitchFamily="18" charset="0"/>
              </a:rPr>
              <a:t>Implementation </a:t>
            </a:r>
          </a:p>
          <a:p>
            <a:pPr eaLnBrk="1" fontAlgn="auto" hangingPunct="1">
              <a:lnSpc>
                <a:spcPct val="150000"/>
              </a:lnSpc>
              <a:spcAft>
                <a:spcPts val="0"/>
              </a:spcAft>
              <a:defRPr/>
            </a:pPr>
            <a:r>
              <a:rPr lang="en-US" sz="1700" b="1" dirty="0">
                <a:latin typeface="Times New Roman" panose="02020603050405020304" pitchFamily="18" charset="0"/>
                <a:cs typeface="Times New Roman" panose="02020603050405020304" pitchFamily="18" charset="0"/>
              </a:rPr>
              <a:t>Result Analysis</a:t>
            </a:r>
          </a:p>
          <a:p>
            <a:pPr eaLnBrk="1" fontAlgn="auto" hangingPunct="1">
              <a:lnSpc>
                <a:spcPct val="150000"/>
              </a:lnSpc>
              <a:spcAft>
                <a:spcPts val="0"/>
              </a:spcAft>
              <a:defRPr/>
            </a:pPr>
            <a:r>
              <a:rPr lang="en-US" sz="1700" b="1" dirty="0">
                <a:latin typeface="Times New Roman" panose="02020603050405020304" pitchFamily="18" charset="0"/>
                <a:cs typeface="Times New Roman" panose="02020603050405020304" pitchFamily="18" charset="0"/>
              </a:rPr>
              <a:t>Attainment of objective</a:t>
            </a:r>
          </a:p>
          <a:p>
            <a:pPr eaLnBrk="1" fontAlgn="auto" hangingPunct="1">
              <a:lnSpc>
                <a:spcPct val="150000"/>
              </a:lnSpc>
              <a:spcAft>
                <a:spcPts val="0"/>
              </a:spcAft>
              <a:defRPr/>
            </a:pPr>
            <a:r>
              <a:rPr lang="en-US" sz="1700" b="1" dirty="0">
                <a:latin typeface="Times New Roman" panose="02020603050405020304" pitchFamily="18" charset="0"/>
                <a:cs typeface="Times New Roman" panose="02020603050405020304" pitchFamily="18" charset="0"/>
              </a:rPr>
              <a:t>Conclusion</a:t>
            </a:r>
          </a:p>
          <a:p>
            <a:pPr eaLnBrk="1" fontAlgn="auto" hangingPunct="1">
              <a:lnSpc>
                <a:spcPct val="150000"/>
              </a:lnSpc>
              <a:spcAft>
                <a:spcPts val="0"/>
              </a:spcAft>
              <a:defRPr/>
            </a:pPr>
            <a:r>
              <a:rPr lang="en-US" sz="1600" b="1" dirty="0">
                <a:latin typeface="Times New Roman" panose="02020603050405020304" pitchFamily="18" charset="0"/>
                <a:cs typeface="Times New Roman" panose="02020603050405020304" pitchFamily="18" charset="0"/>
              </a:rPr>
              <a:t>Future scope of Project</a:t>
            </a:r>
          </a:p>
          <a:p>
            <a:pPr eaLnBrk="1" hangingPunct="1">
              <a:buFont typeface="Arial" charset="0"/>
              <a:buChar char="•"/>
              <a:defRPr/>
            </a:pPr>
            <a:endParaRPr lang="en-US" sz="1500" b="1"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sz="1500" b="1"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sz="1500" b="1"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sz="1500" b="1"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sz="1500" b="1"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endParaRPr lang="en-US" sz="1500" b="1" dirty="0">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b="1" dirty="0">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CA8B-015C-6FAB-8430-BBC4D749F07D}"/>
              </a:ext>
            </a:extLst>
          </p:cNvPr>
          <p:cNvSpPr>
            <a:spLocks noGrp="1"/>
          </p:cNvSpPr>
          <p:nvPr>
            <p:ph type="title"/>
          </p:nvPr>
        </p:nvSpPr>
        <p:spPr>
          <a:xfrm>
            <a:off x="838200" y="365125"/>
            <a:ext cx="10515600" cy="732155"/>
          </a:xfrm>
        </p:spPr>
        <p:txBody>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IMPLEMENTATION</a:t>
            </a:r>
            <a:endParaRPr lang="en-IN" b="1" dirty="0"/>
          </a:p>
        </p:txBody>
      </p:sp>
      <p:sp>
        <p:nvSpPr>
          <p:cNvPr id="3" name="Content Placeholder 2">
            <a:extLst>
              <a:ext uri="{FF2B5EF4-FFF2-40B4-BE49-F238E27FC236}">
                <a16:creationId xmlns:a16="http://schemas.microsoft.com/office/drawing/2014/main" id="{77D9AE63-D358-3040-1CAD-353EB8AE72C2}"/>
              </a:ext>
            </a:extLst>
          </p:cNvPr>
          <p:cNvSpPr>
            <a:spLocks noGrp="1"/>
          </p:cNvSpPr>
          <p:nvPr>
            <p:ph idx="1"/>
          </p:nvPr>
        </p:nvSpPr>
        <p:spPr>
          <a:xfrm>
            <a:off x="838200" y="1097280"/>
            <a:ext cx="10515600" cy="5079683"/>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4.Perform preprocessing of the missing values and apply oversampling techniques to handle     imbalanced data.</a:t>
            </a:r>
            <a:endParaRPr lang="en-US" sz="24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r>
              <a:rPr lang="en-IN" dirty="0"/>
              <a:t> </a:t>
            </a:r>
            <a:r>
              <a:rPr lang="en-IN" sz="2000" dirty="0">
                <a:latin typeface="Times New Roman" panose="02020603050405020304" pitchFamily="18" charset="0"/>
                <a:cs typeface="Times New Roman" panose="02020603050405020304" pitchFamily="18" charset="0"/>
              </a:rPr>
              <a:t>5.Split the dataset into training and testing datasets.</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grpSp>
        <p:nvGrpSpPr>
          <p:cNvPr id="4" name="Group 22">
            <a:extLst>
              <a:ext uri="{FF2B5EF4-FFF2-40B4-BE49-F238E27FC236}">
                <a16:creationId xmlns:a16="http://schemas.microsoft.com/office/drawing/2014/main" id="{384742B4-1876-3550-5983-3260B0982B52}"/>
              </a:ext>
            </a:extLst>
          </p:cNvPr>
          <p:cNvGrpSpPr>
            <a:grpSpLocks noGrp="1" noUngrp="1" noRot="1" noChangeAspect="1" noMove="1" noResize="1"/>
          </p:cNvGrpSpPr>
          <p:nvPr/>
        </p:nvGrpSpPr>
        <p:grpSpPr bwMode="auto">
          <a:xfrm>
            <a:off x="0" y="0"/>
            <a:ext cx="885825" cy="6858000"/>
            <a:chOff x="0" y="0"/>
            <a:chExt cx="885825" cy="6858000"/>
          </a:xfrm>
        </p:grpSpPr>
        <p:sp>
          <p:nvSpPr>
            <p:cNvPr id="5" name="Freeform 6">
              <a:extLst>
                <a:ext uri="{FF2B5EF4-FFF2-40B4-BE49-F238E27FC236}">
                  <a16:creationId xmlns:a16="http://schemas.microsoft.com/office/drawing/2014/main" id="{5E3D6F4F-8EBC-C5D4-4FBE-E46938A2A377}"/>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Freeform 6">
              <a:extLst>
                <a:ext uri="{FF2B5EF4-FFF2-40B4-BE49-F238E27FC236}">
                  <a16:creationId xmlns:a16="http://schemas.microsoft.com/office/drawing/2014/main" id="{0958F0E4-C660-1904-A154-09E78FA29B92}"/>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8" name="Rectangle: Rounded Corners 7">
            <a:extLst>
              <a:ext uri="{FF2B5EF4-FFF2-40B4-BE49-F238E27FC236}">
                <a16:creationId xmlns:a16="http://schemas.microsoft.com/office/drawing/2014/main" id="{F6AFABAD-D403-B512-D1DA-DA382DD0AB4A}"/>
              </a:ext>
            </a:extLst>
          </p:cNvPr>
          <p:cNvSpPr/>
          <p:nvPr/>
        </p:nvSpPr>
        <p:spPr>
          <a:xfrm>
            <a:off x="1428432" y="4949687"/>
            <a:ext cx="9633820" cy="49661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endParaRPr lang="en-US" sz="24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US" sz="2000" b="0" dirty="0">
                <a:solidFill>
                  <a:schemeClr val="tx1">
                    <a:lumMod val="95000"/>
                    <a:lumOff val="5000"/>
                  </a:schemeClr>
                </a:solidFill>
                <a:effectLst/>
                <a:latin typeface="Times New Roman" panose="02020603050405020304" pitchFamily="18" charset="0"/>
                <a:cs typeface="Times New Roman" panose="02020603050405020304" pitchFamily="18" charset="0"/>
              </a:rPr>
              <a:t> X_train,X_test,y_train,y_test=train_test_split(X_res,y_res,test_size=0.20,random_state=42)</a:t>
            </a:r>
            <a:endPar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US" sz="24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38050119-BC8A-1BA9-24D8-5977DB9041C8}"/>
              </a:ext>
            </a:extLst>
          </p:cNvPr>
          <p:cNvSpPr/>
          <p:nvPr/>
        </p:nvSpPr>
        <p:spPr>
          <a:xfrm>
            <a:off x="3027680" y="1930400"/>
            <a:ext cx="6136640" cy="170688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endParaRPr lang="en-US" sz="2400" b="0" dirty="0">
              <a:solidFill>
                <a:schemeClr val="bg2">
                  <a:lumMod val="10000"/>
                </a:schemeClr>
              </a:solidFill>
              <a:effectLst/>
              <a:latin typeface="Times New Roman" panose="02020603050405020304" pitchFamily="18" charset="0"/>
              <a:cs typeface="Times New Roman" panose="02020603050405020304" pitchFamily="18" charset="0"/>
            </a:endParaRPr>
          </a:p>
          <a:p>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r>
              <a:rPr lang="en-US" sz="2000" b="0" dirty="0">
                <a:solidFill>
                  <a:schemeClr val="bg2">
                    <a:lumMod val="10000"/>
                  </a:schemeClr>
                </a:solidFill>
                <a:effectLst/>
                <a:latin typeface="Times New Roman" panose="02020603050405020304" pitchFamily="18" charset="0"/>
                <a:cs typeface="Times New Roman" panose="02020603050405020304" pitchFamily="18" charset="0"/>
              </a:rPr>
              <a:t>        from imblearn.over_sampling import SMOTE</a:t>
            </a:r>
          </a:p>
          <a:p>
            <a:r>
              <a:rPr lang="en-US" sz="2000" b="0" dirty="0">
                <a:solidFill>
                  <a:schemeClr val="bg2">
                    <a:lumMod val="10000"/>
                  </a:schemeClr>
                </a:solidFill>
                <a:effectLst/>
                <a:latin typeface="Times New Roman" panose="02020603050405020304" pitchFamily="18" charset="0"/>
                <a:cs typeface="Times New Roman" panose="02020603050405020304" pitchFamily="18" charset="0"/>
              </a:rPr>
              <a:t>        X_res,y_res=SMOTE().fit_resample(X,y)</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Where </a:t>
            </a:r>
            <a:r>
              <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X=data.drop('Class’,axis=1)</a:t>
            </a:r>
          </a:p>
          <a:p>
            <a:r>
              <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                    y=data['Class']</a:t>
            </a:r>
          </a:p>
          <a:p>
            <a:endParaRPr lang="en-US" sz="2400" b="0" dirty="0">
              <a:solidFill>
                <a:schemeClr val="bg2">
                  <a:lumMod val="10000"/>
                </a:schemeClr>
              </a:solidFill>
              <a:effectLst/>
              <a:latin typeface="Times New Roman" panose="02020603050405020304" pitchFamily="18" charset="0"/>
              <a:cs typeface="Times New Roman" panose="02020603050405020304" pitchFamily="18" charset="0"/>
            </a:endParaRPr>
          </a:p>
          <a:p>
            <a:endParaRPr lang="en-US" sz="2400" b="0" dirty="0">
              <a:solidFill>
                <a:schemeClr val="bg2">
                  <a:lumMod val="1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5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C8B4-30CA-BD4F-290C-5D6251446DC8}"/>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IMPLEMENTATION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79DA43-122B-54DA-F385-BC7A252742A6}"/>
              </a:ext>
            </a:extLst>
          </p:cNvPr>
          <p:cNvSpPr>
            <a:spLocks noGrp="1"/>
          </p:cNvSpPr>
          <p:nvPr>
            <p:ph idx="1"/>
          </p:nvPr>
        </p:nvSpPr>
        <p:spPr>
          <a:xfrm>
            <a:off x="838200" y="1387509"/>
            <a:ext cx="10515600" cy="4351338"/>
          </a:xfrm>
        </p:spPr>
        <p:txBody>
          <a:bodyPr/>
          <a:lstStyle/>
          <a:p>
            <a:pPr marL="0" indent="0">
              <a:buNone/>
            </a:pPr>
            <a:r>
              <a:rPr lang="en-US" sz="2000" dirty="0"/>
              <a:t>6</a:t>
            </a:r>
            <a:r>
              <a:rPr lang="en-US" sz="2400" dirty="0"/>
              <a:t>.</a:t>
            </a:r>
            <a:r>
              <a:rPr lang="en-US" sz="2000" dirty="0">
                <a:latin typeface="Times New Roman" panose="02020603050405020304" pitchFamily="18" charset="0"/>
                <a:cs typeface="Times New Roman" panose="02020603050405020304" pitchFamily="18" charset="0"/>
              </a:rPr>
              <a:t>Now train  the data using RandomForestClassifier algorithm</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r>
              <a:rPr lang="en-IN" sz="2000" dirty="0"/>
              <a:t>7</a:t>
            </a:r>
            <a:r>
              <a:rPr lang="en-IN" sz="2400" dirty="0"/>
              <a:t>.</a:t>
            </a:r>
            <a:r>
              <a:rPr lang="en-IN" sz="2000" dirty="0">
                <a:latin typeface="Times New Roman" panose="02020603050405020304" pitchFamily="18" charset="0"/>
                <a:cs typeface="Times New Roman" panose="02020603050405020304" pitchFamily="18" charset="0"/>
              </a:rPr>
              <a:t>Saving the model using joblib library</a:t>
            </a:r>
            <a:endParaRPr lang="en-IN" sz="2400"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618B85EE-4434-2D1F-6EE7-9FBF56F7537E}"/>
              </a:ext>
            </a:extLst>
          </p:cNvPr>
          <p:cNvSpPr/>
          <p:nvPr/>
        </p:nvSpPr>
        <p:spPr>
          <a:xfrm>
            <a:off x="4156082" y="1886848"/>
            <a:ext cx="3778678" cy="142751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fr-FR" sz="2400" b="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endPar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model=RandomForestClassifier()</a:t>
            </a:r>
          </a:p>
          <a:p>
            <a:r>
              <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model.fit(X_res, y_res)</a:t>
            </a:r>
          </a:p>
          <a:p>
            <a:endPar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fr-FR" sz="24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grpSp>
        <p:nvGrpSpPr>
          <p:cNvPr id="6" name="Group 22">
            <a:extLst>
              <a:ext uri="{FF2B5EF4-FFF2-40B4-BE49-F238E27FC236}">
                <a16:creationId xmlns:a16="http://schemas.microsoft.com/office/drawing/2014/main" id="{BB57EA57-2EBD-2FAE-94B3-393CB1853C99}"/>
              </a:ext>
            </a:extLst>
          </p:cNvPr>
          <p:cNvGrpSpPr>
            <a:grpSpLocks noGrp="1" noUngrp="1" noRot="1" noChangeAspect="1" noMove="1" noResize="1"/>
          </p:cNvGrpSpPr>
          <p:nvPr/>
        </p:nvGrpSpPr>
        <p:grpSpPr bwMode="auto">
          <a:xfrm>
            <a:off x="0" y="0"/>
            <a:ext cx="885825" cy="6858000"/>
            <a:chOff x="0" y="0"/>
            <a:chExt cx="885825" cy="6858000"/>
          </a:xfrm>
        </p:grpSpPr>
        <p:sp>
          <p:nvSpPr>
            <p:cNvPr id="7" name="Freeform 6">
              <a:extLst>
                <a:ext uri="{FF2B5EF4-FFF2-40B4-BE49-F238E27FC236}">
                  <a16:creationId xmlns:a16="http://schemas.microsoft.com/office/drawing/2014/main" id="{46C1DA6F-AC85-C0F5-381B-0C41AA16CCD3}"/>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Freeform 6">
              <a:extLst>
                <a:ext uri="{FF2B5EF4-FFF2-40B4-BE49-F238E27FC236}">
                  <a16:creationId xmlns:a16="http://schemas.microsoft.com/office/drawing/2014/main" id="{8E5437E6-8A98-FB17-72F4-E1ADF762AFD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9" name="Rectangle: Rounded Corners 8">
            <a:extLst>
              <a:ext uri="{FF2B5EF4-FFF2-40B4-BE49-F238E27FC236}">
                <a16:creationId xmlns:a16="http://schemas.microsoft.com/office/drawing/2014/main" id="{86472211-267E-68DA-8366-8E1DB398B76A}"/>
              </a:ext>
            </a:extLst>
          </p:cNvPr>
          <p:cNvSpPr/>
          <p:nvPr/>
        </p:nvSpPr>
        <p:spPr>
          <a:xfrm>
            <a:off x="3734242" y="4567690"/>
            <a:ext cx="4622358" cy="90280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IN" sz="2000" b="0" dirty="0" err="1">
                <a:solidFill>
                  <a:schemeClr val="tx1">
                    <a:lumMod val="95000"/>
                    <a:lumOff val="5000"/>
                  </a:schemeClr>
                </a:solidFill>
                <a:effectLst/>
                <a:latin typeface="Times New Roman" panose="02020603050405020304" pitchFamily="18" charset="0"/>
                <a:cs typeface="Times New Roman" panose="02020603050405020304" pitchFamily="18" charset="0"/>
              </a:rPr>
              <a:t>joblib.dump</a:t>
            </a:r>
            <a:r>
              <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(model, 'trained_model.pkl')</a:t>
            </a:r>
          </a:p>
        </p:txBody>
      </p:sp>
    </p:spTree>
    <p:extLst>
      <p:ext uri="{BB962C8B-B14F-4D97-AF65-F5344CB8AC3E}">
        <p14:creationId xmlns:p14="http://schemas.microsoft.com/office/powerpoint/2010/main" val="169254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C9D2-7640-7E05-6798-4576BC7FD205}"/>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                                        IMPLEMENTATION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6D5AC6-DA19-A714-4F45-79A8967F3F41}"/>
              </a:ext>
            </a:extLst>
          </p:cNvPr>
          <p:cNvSpPr>
            <a:spLocks noGrp="1"/>
          </p:cNvSpPr>
          <p:nvPr>
            <p:ph idx="1"/>
          </p:nvPr>
        </p:nvSpPr>
        <p:spPr>
          <a:xfrm>
            <a:off x="838200" y="1480930"/>
            <a:ext cx="10515600" cy="4696033"/>
          </a:xfrm>
        </p:spPr>
        <p:txBody>
          <a:bodyPr/>
          <a:lstStyle/>
          <a:p>
            <a:pPr marL="0" indent="0">
              <a:buNone/>
            </a:pPr>
            <a:r>
              <a:rPr lang="en-US" dirty="0"/>
              <a:t> </a:t>
            </a:r>
            <a:r>
              <a:rPr lang="en-US" sz="2000" dirty="0">
                <a:latin typeface="Times New Roman" panose="02020603050405020304" pitchFamily="18" charset="0"/>
                <a:cs typeface="Times New Roman" panose="02020603050405020304" pitchFamily="18" charset="0"/>
              </a:rPr>
              <a:t>8.In a new script file, load the trained model and make the predictions using loaded model.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metric scores results as follows:</a:t>
            </a:r>
          </a:p>
          <a:p>
            <a:pPr marL="0" indent="0">
              <a:buNone/>
            </a:pPr>
            <a:r>
              <a:rPr lang="en-US" sz="20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grpSp>
        <p:nvGrpSpPr>
          <p:cNvPr id="4" name="Group 22">
            <a:extLst>
              <a:ext uri="{FF2B5EF4-FFF2-40B4-BE49-F238E27FC236}">
                <a16:creationId xmlns:a16="http://schemas.microsoft.com/office/drawing/2014/main" id="{A0C77341-2B02-18C4-D61B-DB829124F406}"/>
              </a:ext>
            </a:extLst>
          </p:cNvPr>
          <p:cNvGrpSpPr>
            <a:grpSpLocks noGrp="1" noUngrp="1" noRot="1" noChangeAspect="1" noMove="1" noResize="1"/>
          </p:cNvGrpSpPr>
          <p:nvPr/>
        </p:nvGrpSpPr>
        <p:grpSpPr bwMode="auto">
          <a:xfrm>
            <a:off x="0" y="0"/>
            <a:ext cx="885825" cy="6858000"/>
            <a:chOff x="0" y="0"/>
            <a:chExt cx="885825" cy="6858000"/>
          </a:xfrm>
        </p:grpSpPr>
        <p:sp>
          <p:nvSpPr>
            <p:cNvPr id="5" name="Freeform 6">
              <a:extLst>
                <a:ext uri="{FF2B5EF4-FFF2-40B4-BE49-F238E27FC236}">
                  <a16:creationId xmlns:a16="http://schemas.microsoft.com/office/drawing/2014/main" id="{4207168E-E3C4-D873-5E1C-07681B47A26D}"/>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Freeform 6">
              <a:extLst>
                <a:ext uri="{FF2B5EF4-FFF2-40B4-BE49-F238E27FC236}">
                  <a16:creationId xmlns:a16="http://schemas.microsoft.com/office/drawing/2014/main" id="{2347FEB9-B73E-4301-3CCD-5764237CBE16}"/>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8" name="Rectangle: Rounded Corners 7">
            <a:extLst>
              <a:ext uri="{FF2B5EF4-FFF2-40B4-BE49-F238E27FC236}">
                <a16:creationId xmlns:a16="http://schemas.microsoft.com/office/drawing/2014/main" id="{DE4502F9-A005-479A-252B-87D2A4A85441}"/>
              </a:ext>
            </a:extLst>
          </p:cNvPr>
          <p:cNvSpPr/>
          <p:nvPr/>
        </p:nvSpPr>
        <p:spPr>
          <a:xfrm>
            <a:off x="2683565" y="2055813"/>
            <a:ext cx="7663069" cy="97186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IN" sz="2400" b="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endParaRPr lang="en-US" sz="2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0" dirty="0">
                <a:solidFill>
                  <a:schemeClr val="tx1">
                    <a:lumMod val="95000"/>
                    <a:lumOff val="5000"/>
                  </a:schemeClr>
                </a:solidFill>
                <a:effectLst/>
                <a:latin typeface="Times New Roman" panose="02020603050405020304" pitchFamily="18" charset="0"/>
                <a:cs typeface="Times New Roman" panose="02020603050405020304" pitchFamily="18" charset="0"/>
              </a:rPr>
              <a:t>loaded_model = joblib.load('trained_model.pkl’)</a:t>
            </a:r>
          </a:p>
          <a:p>
            <a:pPr algn="just"/>
            <a:r>
              <a:rPr lang="en-I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          predictions = loaded_model.predict([transaction instance])</a:t>
            </a:r>
          </a:p>
          <a:p>
            <a:endParaRPr lang="en-US" sz="20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IN" sz="2400" b="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B6D0F2F-75EB-7D22-EB41-9B34491B2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7445" y="4246879"/>
            <a:ext cx="3477110" cy="1930083"/>
          </a:xfrm>
          <a:prstGeom prst="rect">
            <a:avLst/>
          </a:prstGeom>
        </p:spPr>
      </p:pic>
    </p:spTree>
    <p:extLst>
      <p:ext uri="{BB962C8B-B14F-4D97-AF65-F5344CB8AC3E}">
        <p14:creationId xmlns:p14="http://schemas.microsoft.com/office/powerpoint/2010/main" val="206514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7B8E-EDA1-61A4-8497-19716B02FBB2}"/>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                                          RESULT ANALYSIS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CC83B1-BB9E-D4B2-45C4-44F91170FEBC}"/>
              </a:ext>
            </a:extLst>
          </p:cNvPr>
          <p:cNvSpPr>
            <a:spLocks noGrp="1"/>
          </p:cNvSpPr>
          <p:nvPr>
            <p:ph idx="1"/>
          </p:nvPr>
        </p:nvSpPr>
        <p:spPr>
          <a:xfrm>
            <a:off x="838200" y="1292088"/>
            <a:ext cx="10515600" cy="4884876"/>
          </a:xfrm>
        </p:spPr>
        <p:txBody>
          <a:bodyPr/>
          <a:lstStyle/>
          <a:p>
            <a:pPr marL="0" indent="0">
              <a:buNone/>
            </a:pPr>
            <a:r>
              <a:rPr lang="en-US" sz="2000" dirty="0">
                <a:latin typeface="Times New Roman" panose="02020603050405020304" pitchFamily="18" charset="0"/>
                <a:cs typeface="Times New Roman" panose="02020603050405020304" pitchFamily="18" charset="0"/>
              </a:rPr>
              <a:t>        Let’s give inputs to find whether a transaction is fraud or not</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OUTPUT: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OUTPUT:</a:t>
            </a:r>
          </a:p>
        </p:txBody>
      </p:sp>
      <p:grpSp>
        <p:nvGrpSpPr>
          <p:cNvPr id="4" name="Group 22">
            <a:extLst>
              <a:ext uri="{FF2B5EF4-FFF2-40B4-BE49-F238E27FC236}">
                <a16:creationId xmlns:a16="http://schemas.microsoft.com/office/drawing/2014/main" id="{D0331AAC-70B7-722D-17A2-AF5EB71D488B}"/>
              </a:ext>
            </a:extLst>
          </p:cNvPr>
          <p:cNvGrpSpPr>
            <a:grpSpLocks noGrp="1" noUngrp="1" noRot="1" noChangeAspect="1" noMove="1" noResize="1"/>
          </p:cNvGrpSpPr>
          <p:nvPr/>
        </p:nvGrpSpPr>
        <p:grpSpPr bwMode="auto">
          <a:xfrm>
            <a:off x="0" y="0"/>
            <a:ext cx="885825" cy="6858000"/>
            <a:chOff x="0" y="0"/>
            <a:chExt cx="885825" cy="6858000"/>
          </a:xfrm>
        </p:grpSpPr>
        <p:sp>
          <p:nvSpPr>
            <p:cNvPr id="5" name="Freeform 6">
              <a:extLst>
                <a:ext uri="{FF2B5EF4-FFF2-40B4-BE49-F238E27FC236}">
                  <a16:creationId xmlns:a16="http://schemas.microsoft.com/office/drawing/2014/main" id="{7ED49BDA-0692-D958-7CA2-8645490CED5C}"/>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Freeform 6">
              <a:extLst>
                <a:ext uri="{FF2B5EF4-FFF2-40B4-BE49-F238E27FC236}">
                  <a16:creationId xmlns:a16="http://schemas.microsoft.com/office/drawing/2014/main" id="{E5505A9F-8B3F-08A5-CF49-FD50A4B51E2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pic>
        <p:nvPicPr>
          <p:cNvPr id="8" name="Picture 7">
            <a:extLst>
              <a:ext uri="{FF2B5EF4-FFF2-40B4-BE49-F238E27FC236}">
                <a16:creationId xmlns:a16="http://schemas.microsoft.com/office/drawing/2014/main" id="{B9B99968-B055-A727-6C91-E9313BBCF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870" y="1900265"/>
            <a:ext cx="9710530" cy="1255868"/>
          </a:xfrm>
          <a:prstGeom prst="rect">
            <a:avLst/>
          </a:prstGeom>
        </p:spPr>
      </p:pic>
      <p:pic>
        <p:nvPicPr>
          <p:cNvPr id="10" name="Picture 9">
            <a:extLst>
              <a:ext uri="{FF2B5EF4-FFF2-40B4-BE49-F238E27FC236}">
                <a16:creationId xmlns:a16="http://schemas.microsoft.com/office/drawing/2014/main" id="{AD87989E-4748-F482-0A97-18FA7F7BD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870" y="3912829"/>
            <a:ext cx="9710530" cy="1258707"/>
          </a:xfrm>
          <a:prstGeom prst="rect">
            <a:avLst/>
          </a:prstGeom>
        </p:spPr>
      </p:pic>
      <p:pic>
        <p:nvPicPr>
          <p:cNvPr id="12" name="Picture 11">
            <a:extLst>
              <a:ext uri="{FF2B5EF4-FFF2-40B4-BE49-F238E27FC236}">
                <a16:creationId xmlns:a16="http://schemas.microsoft.com/office/drawing/2014/main" id="{E4D9A8E4-E304-BAA5-411D-54461FA60F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3120" y="3319848"/>
            <a:ext cx="3241040" cy="397260"/>
          </a:xfrm>
          <a:prstGeom prst="rect">
            <a:avLst/>
          </a:prstGeom>
        </p:spPr>
      </p:pic>
      <p:pic>
        <p:nvPicPr>
          <p:cNvPr id="14" name="Picture 13">
            <a:extLst>
              <a:ext uri="{FF2B5EF4-FFF2-40B4-BE49-F238E27FC236}">
                <a16:creationId xmlns:a16="http://schemas.microsoft.com/office/drawing/2014/main" id="{E8952B0C-21A5-1454-4B09-BB89071901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3121" y="5486400"/>
            <a:ext cx="3241040" cy="441832"/>
          </a:xfrm>
          <a:prstGeom prst="rect">
            <a:avLst/>
          </a:prstGeom>
        </p:spPr>
      </p:pic>
    </p:spTree>
    <p:extLst>
      <p:ext uri="{BB962C8B-B14F-4D97-AF65-F5344CB8AC3E}">
        <p14:creationId xmlns:p14="http://schemas.microsoft.com/office/powerpoint/2010/main" val="37250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439B-33DE-2EE5-4A60-738A37D706C0}"/>
              </a:ext>
            </a:extLst>
          </p:cNvPr>
          <p:cNvSpPr>
            <a:spLocks noGrp="1"/>
          </p:cNvSpPr>
          <p:nvPr>
            <p:ph type="title"/>
          </p:nvPr>
        </p:nvSpPr>
        <p:spPr>
          <a:xfrm>
            <a:off x="838200" y="365126"/>
            <a:ext cx="10515600" cy="748058"/>
          </a:xfrm>
        </p:spPr>
        <p:txBody>
          <a:bodyPr/>
          <a:lstStyle/>
          <a:p>
            <a:r>
              <a:rPr lang="en-US" sz="2800" b="1" dirty="0">
                <a:latin typeface="Times New Roman" panose="02020603050405020304" pitchFamily="18" charset="0"/>
                <a:cs typeface="Times New Roman" panose="02020603050405020304" pitchFamily="18" charset="0"/>
              </a:rPr>
              <a:t>                                         RESULT ANALYSIS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BD630A-ECBB-BA50-2661-89CEA68F8345}"/>
              </a:ext>
            </a:extLst>
          </p:cNvPr>
          <p:cNvSpPr>
            <a:spLocks noGrp="1"/>
          </p:cNvSpPr>
          <p:nvPr>
            <p:ph idx="1"/>
          </p:nvPr>
        </p:nvSpPr>
        <p:spPr>
          <a:xfrm>
            <a:off x="838200" y="1242391"/>
            <a:ext cx="10515600" cy="4934572"/>
          </a:xfrm>
        </p:spPr>
        <p:txBody>
          <a:bodyPr/>
          <a:lstStyle/>
          <a:p>
            <a:pPr algn="just"/>
            <a:r>
              <a:rPr lang="en-US" sz="2000" b="0" i="0" dirty="0">
                <a:solidFill>
                  <a:schemeClr val="bg2">
                    <a:lumMod val="10000"/>
                  </a:schemeClr>
                </a:solidFill>
                <a:effectLst/>
                <a:latin typeface="Times New Roman" panose="02020603050405020304" pitchFamily="18" charset="0"/>
                <a:cs typeface="Times New Roman" panose="02020603050405020304" pitchFamily="18" charset="0"/>
              </a:rPr>
              <a:t>This dataset presents transactions that occurred in two days, where we have 492 frauds out of 284,807 transactions. The dataset is highly unbalanced, the positive class (frauds) account for 0.172% of all transactions.</a:t>
            </a:r>
          </a:p>
          <a:p>
            <a:pPr algn="just"/>
            <a:r>
              <a:rPr lang="en-US" sz="2000" dirty="0">
                <a:solidFill>
                  <a:schemeClr val="bg2">
                    <a:lumMod val="10000"/>
                  </a:schemeClr>
                </a:solidFill>
                <a:latin typeface="Times New Roman" panose="02020603050405020304" pitchFamily="18" charset="0"/>
                <a:cs typeface="Times New Roman" panose="02020603050405020304" pitchFamily="18" charset="0"/>
              </a:rPr>
              <a:t> Yet, this Random Forest model predicts the output with an accuracy score of 99.9%.</a:t>
            </a:r>
          </a:p>
          <a:p>
            <a:pPr algn="just"/>
            <a:r>
              <a:rPr lang="en-US" sz="2000" dirty="0">
                <a:solidFill>
                  <a:schemeClr val="bg2">
                    <a:lumMod val="10000"/>
                  </a:schemeClr>
                </a:solidFill>
                <a:latin typeface="Times New Roman" panose="02020603050405020304" pitchFamily="18" charset="0"/>
                <a:cs typeface="Times New Roman" panose="02020603050405020304" pitchFamily="18" charset="0"/>
              </a:rPr>
              <a:t>The feature ‘Class’ is the target variable which takes 1 in case of fraud and 0 otherwise.</a:t>
            </a:r>
          </a:p>
          <a:p>
            <a:pPr algn="just"/>
            <a:r>
              <a:rPr lang="en-US" sz="2000" b="0" i="0" dirty="0">
                <a:solidFill>
                  <a:schemeClr val="bg2">
                    <a:lumMod val="10000"/>
                  </a:schemeClr>
                </a:solidFill>
                <a:effectLst/>
                <a:latin typeface="Times New Roman" panose="02020603050405020304" pitchFamily="18" charset="0"/>
                <a:cs typeface="Times New Roman" panose="02020603050405020304" pitchFamily="18" charset="0"/>
              </a:rPr>
              <a:t>It exhibited high precision, recall, and F1-score, which are critical for minimizing false positives and false negatives in fraud detection.</a:t>
            </a:r>
            <a:endParaRPr lang="en-US" sz="3200" dirty="0">
              <a:solidFill>
                <a:schemeClr val="bg2">
                  <a:lumMod val="10000"/>
                </a:schemeClr>
              </a:solidFill>
              <a:latin typeface="Times New Roman" panose="02020603050405020304" pitchFamily="18" charset="0"/>
              <a:cs typeface="Times New Roman" panose="02020603050405020304" pitchFamily="18" charset="0"/>
            </a:endParaRPr>
          </a:p>
          <a:p>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grpSp>
        <p:nvGrpSpPr>
          <p:cNvPr id="4" name="Group 22">
            <a:extLst>
              <a:ext uri="{FF2B5EF4-FFF2-40B4-BE49-F238E27FC236}">
                <a16:creationId xmlns:a16="http://schemas.microsoft.com/office/drawing/2014/main" id="{3296BC6F-22AA-DB73-628A-DB8AA0152023}"/>
              </a:ext>
            </a:extLst>
          </p:cNvPr>
          <p:cNvGrpSpPr>
            <a:grpSpLocks noGrp="1" noUngrp="1" noRot="1" noChangeAspect="1" noMove="1" noResize="1"/>
          </p:cNvGrpSpPr>
          <p:nvPr/>
        </p:nvGrpSpPr>
        <p:grpSpPr bwMode="auto">
          <a:xfrm>
            <a:off x="0" y="0"/>
            <a:ext cx="885825" cy="6858000"/>
            <a:chOff x="0" y="0"/>
            <a:chExt cx="885825" cy="6858000"/>
          </a:xfrm>
        </p:grpSpPr>
        <p:sp>
          <p:nvSpPr>
            <p:cNvPr id="5" name="Freeform 6">
              <a:extLst>
                <a:ext uri="{FF2B5EF4-FFF2-40B4-BE49-F238E27FC236}">
                  <a16:creationId xmlns:a16="http://schemas.microsoft.com/office/drawing/2014/main" id="{D71ED89D-FF8E-47BB-CF77-0F36C82C5B18}"/>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Freeform 6">
              <a:extLst>
                <a:ext uri="{FF2B5EF4-FFF2-40B4-BE49-F238E27FC236}">
                  <a16:creationId xmlns:a16="http://schemas.microsoft.com/office/drawing/2014/main" id="{A5E1AD31-F6BA-1B04-E876-41B82BCF3578}"/>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pic>
        <p:nvPicPr>
          <p:cNvPr id="8" name="Picture 7">
            <a:extLst>
              <a:ext uri="{FF2B5EF4-FFF2-40B4-BE49-F238E27FC236}">
                <a16:creationId xmlns:a16="http://schemas.microsoft.com/office/drawing/2014/main" id="{755AC509-ED15-B7A0-1608-486757625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3709677"/>
            <a:ext cx="9662160" cy="2961005"/>
          </a:xfrm>
          <a:prstGeom prst="rect">
            <a:avLst/>
          </a:prstGeom>
        </p:spPr>
      </p:pic>
    </p:spTree>
    <p:extLst>
      <p:ext uri="{BB962C8B-B14F-4D97-AF65-F5344CB8AC3E}">
        <p14:creationId xmlns:p14="http://schemas.microsoft.com/office/powerpoint/2010/main" val="42159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3A25-5876-CF1C-9A63-0D344F87F092}"/>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ATTAINMENT</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OF</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OBJECTIVE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865C0A-F575-EAF9-878A-1ED18DC7A334}"/>
              </a:ext>
            </a:extLst>
          </p:cNvPr>
          <p:cNvSpPr>
            <a:spLocks noGrp="1"/>
          </p:cNvSpPr>
          <p:nvPr>
            <p:ph idx="1"/>
          </p:nvPr>
        </p:nvSpPr>
        <p:spPr>
          <a:xfrm>
            <a:off x="838200" y="1452880"/>
            <a:ext cx="10515600" cy="4724083"/>
          </a:xfrm>
        </p:spPr>
        <p:txBody>
          <a:bodyPr/>
          <a:lstStyle/>
          <a:p>
            <a:pPr algn="just"/>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primary attainment objective of using a Random Forest model for financial fraud detection is to effectively and accurately identify instances of fraud within financial transactions or systems.</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algn="just"/>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W</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 attained high accuracy of 99.9% and it minimizes false positives and false negatives.</a:t>
            </a:r>
          </a:p>
          <a:p>
            <a:pPr algn="just"/>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Our model is efficient and capable of</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processing</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large volumes of data.</a:t>
            </a:r>
          </a:p>
          <a:p>
            <a:pPr algn="just">
              <a:buFont typeface="Arial" panose="020B0604020202020204" pitchFamily="34" charset="0"/>
              <a:buChar char="•"/>
            </a:pPr>
            <a:r>
              <a:rPr lang="en-US" sz="2000" b="0" i="0" dirty="0">
                <a:solidFill>
                  <a:schemeClr val="bg2">
                    <a:lumMod val="10000"/>
                  </a:schemeClr>
                </a:solidFill>
                <a:effectLst/>
                <a:latin typeface="Times New Roman" panose="02020603050405020304" pitchFamily="18" charset="0"/>
                <a:cs typeface="Times New Roman" panose="02020603050405020304" pitchFamily="18" charset="0"/>
              </a:rPr>
              <a:t>We have used Random Forest which is a popular bagging ensemble method that uses decision trees as base models to enhance the overall performance.</a:t>
            </a:r>
          </a:p>
          <a:p>
            <a:pPr algn="just">
              <a:buFont typeface="Arial" panose="020B0604020202020204" pitchFamily="34" charset="0"/>
              <a:buChar char="•"/>
            </a:pPr>
            <a:r>
              <a:rPr lang="en-US" sz="2000" b="0" i="0" dirty="0">
                <a:solidFill>
                  <a:schemeClr val="bg2">
                    <a:lumMod val="10000"/>
                  </a:schemeClr>
                </a:solidFill>
                <a:effectLst/>
                <a:latin typeface="Times New Roman" panose="02020603050405020304" pitchFamily="18" charset="0"/>
                <a:cs typeface="Times New Roman" panose="02020603050405020304" pitchFamily="18" charset="0"/>
              </a:rPr>
              <a:t>It introduces randomness in the model building process, such as selecting a random subset of features for each tree and random subsets of the training data.</a:t>
            </a:r>
          </a:p>
          <a:p>
            <a:pPr algn="just"/>
            <a:endPar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 name="Group 22">
            <a:extLst>
              <a:ext uri="{FF2B5EF4-FFF2-40B4-BE49-F238E27FC236}">
                <a16:creationId xmlns:a16="http://schemas.microsoft.com/office/drawing/2014/main" id="{7A31F294-80DC-0EC4-A6A9-CB8A92914721}"/>
              </a:ext>
            </a:extLst>
          </p:cNvPr>
          <p:cNvGrpSpPr>
            <a:grpSpLocks noGrp="1" noUngrp="1" noRot="1" noChangeAspect="1" noMove="1" noResize="1"/>
          </p:cNvGrpSpPr>
          <p:nvPr/>
        </p:nvGrpSpPr>
        <p:grpSpPr bwMode="auto">
          <a:xfrm>
            <a:off x="0" y="0"/>
            <a:ext cx="885825" cy="6858000"/>
            <a:chOff x="0" y="0"/>
            <a:chExt cx="885825" cy="6858000"/>
          </a:xfrm>
        </p:grpSpPr>
        <p:sp>
          <p:nvSpPr>
            <p:cNvPr id="5" name="Freeform 6">
              <a:extLst>
                <a:ext uri="{FF2B5EF4-FFF2-40B4-BE49-F238E27FC236}">
                  <a16:creationId xmlns:a16="http://schemas.microsoft.com/office/drawing/2014/main" id="{B1454087-F733-8A7F-7F5A-2B17AFE70E55}"/>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Freeform 6">
              <a:extLst>
                <a:ext uri="{FF2B5EF4-FFF2-40B4-BE49-F238E27FC236}">
                  <a16:creationId xmlns:a16="http://schemas.microsoft.com/office/drawing/2014/main" id="{CA75560B-A011-581F-E83A-3BD3D0536392}"/>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Tree>
    <p:extLst>
      <p:ext uri="{BB962C8B-B14F-4D97-AF65-F5344CB8AC3E}">
        <p14:creationId xmlns:p14="http://schemas.microsoft.com/office/powerpoint/2010/main" val="145119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D268-1A33-5FF7-64FA-01E11668BBAD}"/>
              </a:ext>
            </a:extLst>
          </p:cNvPr>
          <p:cNvSpPr>
            <a:spLocks noGrp="1"/>
          </p:cNvSpPr>
          <p:nvPr>
            <p:ph type="title"/>
          </p:nvPr>
        </p:nvSpPr>
        <p:spPr>
          <a:xfrm>
            <a:off x="838200" y="365125"/>
            <a:ext cx="10515600" cy="668545"/>
          </a:xfrm>
        </p:spPr>
        <p:txBody>
          <a:bodyPr/>
          <a:lstStyle/>
          <a:p>
            <a:r>
              <a:rPr lang="en-US" sz="2800" b="1" dirty="0">
                <a:latin typeface="Times New Roman" panose="02020603050405020304" pitchFamily="18" charset="0"/>
                <a:cs typeface="Times New Roman" panose="02020603050405020304" pitchFamily="18" charset="0"/>
              </a:rPr>
              <a:t>                                             CONCLUSION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FF13ED-CD0C-D9A2-CEB6-8C26EC7F9376}"/>
              </a:ext>
            </a:extLst>
          </p:cNvPr>
          <p:cNvSpPr>
            <a:spLocks noGrp="1"/>
          </p:cNvSpPr>
          <p:nvPr>
            <p:ph idx="1"/>
          </p:nvPr>
        </p:nvSpPr>
        <p:spPr>
          <a:xfrm>
            <a:off x="838200" y="1242391"/>
            <a:ext cx="10515600" cy="4934572"/>
          </a:xfrm>
        </p:spPr>
        <p:txBody>
          <a:bodyPr/>
          <a:lstStyle/>
          <a:p>
            <a:pPr marL="0" indent="0" algn="just">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Our financial fraud detection project employing a Random Forest model offers a                     powerful and effective approach to mitigating financial fraud risks. The Random Forest model has proven its capability in accurately detecting financial fraud. Its ensemble learning technique combines multiple decision trees to deliver robust results, reducing both false positives and false negatives. While Random Forest models are known for their predictive power, they also offer a degree of interpretability, helping fraud investigators understand why certain transactions are    flagged as potentially fraudulent. In real time, it is an ongoing process to monitor continuously emerging frauds. </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 name="Group 22">
            <a:extLst>
              <a:ext uri="{FF2B5EF4-FFF2-40B4-BE49-F238E27FC236}">
                <a16:creationId xmlns:a16="http://schemas.microsoft.com/office/drawing/2014/main" id="{9F597C2D-FF78-6946-381B-AA0279C4831C}"/>
              </a:ext>
            </a:extLst>
          </p:cNvPr>
          <p:cNvGrpSpPr>
            <a:grpSpLocks noGrp="1" noUngrp="1" noRot="1" noChangeAspect="1" noMove="1" noResize="1"/>
          </p:cNvGrpSpPr>
          <p:nvPr/>
        </p:nvGrpSpPr>
        <p:grpSpPr bwMode="auto">
          <a:xfrm>
            <a:off x="0" y="0"/>
            <a:ext cx="885825" cy="6858000"/>
            <a:chOff x="0" y="0"/>
            <a:chExt cx="885825" cy="6858000"/>
          </a:xfrm>
        </p:grpSpPr>
        <p:sp>
          <p:nvSpPr>
            <p:cNvPr id="5" name="Freeform 6">
              <a:extLst>
                <a:ext uri="{FF2B5EF4-FFF2-40B4-BE49-F238E27FC236}">
                  <a16:creationId xmlns:a16="http://schemas.microsoft.com/office/drawing/2014/main" id="{C5E8AC91-C847-053C-05A9-D1765A9BCEFD}"/>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Freeform 6">
              <a:extLst>
                <a:ext uri="{FF2B5EF4-FFF2-40B4-BE49-F238E27FC236}">
                  <a16:creationId xmlns:a16="http://schemas.microsoft.com/office/drawing/2014/main" id="{583E7068-6743-6848-3404-622CBC220A84}"/>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Tree>
    <p:extLst>
      <p:ext uri="{BB962C8B-B14F-4D97-AF65-F5344CB8AC3E}">
        <p14:creationId xmlns:p14="http://schemas.microsoft.com/office/powerpoint/2010/main" val="9530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FF95-C7DB-EB50-A419-752CD0B685A9}"/>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                       FUTURE SCOPE OF THE PROJECT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4BD728-28AC-939C-6D6F-D5162773C573}"/>
              </a:ext>
            </a:extLst>
          </p:cNvPr>
          <p:cNvSpPr>
            <a:spLocks noGrp="1"/>
          </p:cNvSpPr>
          <p:nvPr>
            <p:ph idx="1"/>
          </p:nvPr>
        </p:nvSpPr>
        <p:spPr>
          <a:xfrm>
            <a:off x="838200" y="1590261"/>
            <a:ext cx="10515600" cy="4790660"/>
          </a:xfrm>
        </p:spPr>
        <p:txBody>
          <a:bodyPr/>
          <a:lstStyle/>
          <a:p>
            <a:pPr algn="just"/>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use of more advanced machine learning algorithms and techniques may further improve the accuracy and efficiency of fraud detection.</a:t>
            </a:r>
          </a:p>
          <a:p>
            <a:pPr algn="just"/>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Implementing continuous model monitoring and adaptation strategies to detect and respond to emerging threats.</a:t>
            </a:r>
          </a:p>
          <a:p>
            <a:pPr algn="just"/>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Collaborating with cybersecurity teams to address the convergence of cyber threats and financial fraud.</a:t>
            </a:r>
          </a:p>
          <a:p>
            <a:pPr algn="just"/>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Exploring the use of deep learning models, such as convolutional neural networks (CNNs) and recurrent neural networks (RNNs), for fraud detection, especially in scenarios with large and complex data.</a:t>
            </a:r>
          </a:p>
          <a:p>
            <a:pPr algn="just"/>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Addressing the unique challenges posed by blockchain and cryptocurrency transactions, which have become a target for fraud and money laundering.</a:t>
            </a:r>
          </a:p>
          <a:p>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 name="Group 22">
            <a:extLst>
              <a:ext uri="{FF2B5EF4-FFF2-40B4-BE49-F238E27FC236}">
                <a16:creationId xmlns:a16="http://schemas.microsoft.com/office/drawing/2014/main" id="{30A4F5F5-8852-1E5E-B34B-6AAED2E04FB7}"/>
              </a:ext>
            </a:extLst>
          </p:cNvPr>
          <p:cNvGrpSpPr>
            <a:grpSpLocks noGrp="1" noUngrp="1" noRot="1" noChangeAspect="1" noMove="1" noResize="1"/>
          </p:cNvGrpSpPr>
          <p:nvPr/>
        </p:nvGrpSpPr>
        <p:grpSpPr bwMode="auto">
          <a:xfrm>
            <a:off x="0" y="0"/>
            <a:ext cx="885825" cy="6858000"/>
            <a:chOff x="0" y="0"/>
            <a:chExt cx="885825" cy="6858000"/>
          </a:xfrm>
        </p:grpSpPr>
        <p:sp>
          <p:nvSpPr>
            <p:cNvPr id="5" name="Freeform 6">
              <a:extLst>
                <a:ext uri="{FF2B5EF4-FFF2-40B4-BE49-F238E27FC236}">
                  <a16:creationId xmlns:a16="http://schemas.microsoft.com/office/drawing/2014/main" id="{6F1F8F82-1A22-5C80-BE4D-938216C62F5B}"/>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Freeform 6">
              <a:extLst>
                <a:ext uri="{FF2B5EF4-FFF2-40B4-BE49-F238E27FC236}">
                  <a16:creationId xmlns:a16="http://schemas.microsoft.com/office/drawing/2014/main" id="{6FF3B91F-AC0E-B8BC-F2C2-001A0AC2F0D8}"/>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Tree>
    <p:extLst>
      <p:ext uri="{BB962C8B-B14F-4D97-AF65-F5344CB8AC3E}">
        <p14:creationId xmlns:p14="http://schemas.microsoft.com/office/powerpoint/2010/main" val="35936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4732-0F56-19FE-C4D5-9DA3D09796F5}"/>
              </a:ext>
            </a:extLst>
          </p:cNvPr>
          <p:cNvSpPr>
            <a:spLocks noGrp="1"/>
          </p:cNvSpPr>
          <p:nvPr>
            <p:ph type="title"/>
          </p:nvPr>
        </p:nvSpPr>
        <p:spPr/>
        <p:txBody>
          <a:bodyPr/>
          <a:lstStyle/>
          <a:p>
            <a:r>
              <a:rPr lang="en-US" sz="1000" dirty="0"/>
              <a:t>.</a:t>
            </a:r>
            <a:endParaRPr lang="en-IN" sz="1000" dirty="0"/>
          </a:p>
        </p:txBody>
      </p:sp>
      <p:pic>
        <p:nvPicPr>
          <p:cNvPr id="5" name="Content Placeholder 4">
            <a:extLst>
              <a:ext uri="{FF2B5EF4-FFF2-40B4-BE49-F238E27FC236}">
                <a16:creationId xmlns:a16="http://schemas.microsoft.com/office/drawing/2014/main" id="{18D137DE-CF6E-5EAC-2D27-BB38C828C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0919" y="873919"/>
            <a:ext cx="5110162" cy="5110162"/>
          </a:xfrm>
        </p:spPr>
      </p:pic>
    </p:spTree>
    <p:extLst>
      <p:ext uri="{BB962C8B-B14F-4D97-AF65-F5344CB8AC3E}">
        <p14:creationId xmlns:p14="http://schemas.microsoft.com/office/powerpoint/2010/main" val="199788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175299A-920D-F662-3F19-DCDE2135A376}"/>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CCEB46F8-4779-1BD0-4226-77C7292C7D87}"/>
              </a:ext>
            </a:extLst>
          </p:cNvPr>
          <p:cNvSpPr>
            <a:spLocks noGrp="1"/>
          </p:cNvSpPr>
          <p:nvPr>
            <p:ph type="title"/>
          </p:nvPr>
        </p:nvSpPr>
        <p:spPr>
          <a:xfrm>
            <a:off x="885825" y="122238"/>
            <a:ext cx="10745788" cy="628650"/>
          </a:xfrm>
        </p:spPr>
        <p:txBody>
          <a:bodyPr rtlCol="0" anchor="t">
            <a:normAutofit fontScale="90000"/>
          </a:bodyPr>
          <a:lstStyle/>
          <a:p>
            <a:pPr algn="ct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ABSTRACT</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5124" name="Group 22">
            <a:extLst>
              <a:ext uri="{FF2B5EF4-FFF2-40B4-BE49-F238E27FC236}">
                <a16:creationId xmlns:a16="http://schemas.microsoft.com/office/drawing/2014/main" id="{82AA10D8-9CF9-D244-8240-CB1D628604C9}"/>
              </a:ext>
            </a:extLst>
          </p:cNvPr>
          <p:cNvGrpSpPr>
            <a:grpSpLocks noGrp="1" noUngrp="1" noRot="1" noChangeAspect="1" noMove="1" noResize="1"/>
          </p:cNvGrpSpPr>
          <p:nvPr/>
        </p:nvGrpSpPr>
        <p:grpSpPr bwMode="auto">
          <a:xfrm>
            <a:off x="0" y="0"/>
            <a:ext cx="885825" cy="6858000"/>
            <a:chOff x="0" y="0"/>
            <a:chExt cx="885825" cy="6858000"/>
          </a:xfrm>
        </p:grpSpPr>
        <p:sp>
          <p:nvSpPr>
            <p:cNvPr id="5127" name="Freeform 6">
              <a:extLst>
                <a:ext uri="{FF2B5EF4-FFF2-40B4-BE49-F238E27FC236}">
                  <a16:creationId xmlns:a16="http://schemas.microsoft.com/office/drawing/2014/main" id="{962589FD-A66D-CBED-2A76-38B27A12962D}"/>
                </a:ext>
              </a:extLst>
            </p:cNvPr>
            <p:cNvSpPr>
              <a:spLocks/>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5" name="Freeform 6">
              <a:extLst>
                <a:ext uri="{FF2B5EF4-FFF2-40B4-BE49-F238E27FC236}">
                  <a16:creationId xmlns:a16="http://schemas.microsoft.com/office/drawing/2014/main" id="{1C2F5F78-A6A6-D8C9-40A9-0D8E644C27CB}"/>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3" name="Content Placeholder 2">
            <a:extLst>
              <a:ext uri="{FF2B5EF4-FFF2-40B4-BE49-F238E27FC236}">
                <a16:creationId xmlns:a16="http://schemas.microsoft.com/office/drawing/2014/main" id="{23DCDBB2-A4A1-88EB-642E-159EAF517D33}"/>
              </a:ext>
            </a:extLst>
          </p:cNvPr>
          <p:cNvSpPr>
            <a:spLocks noGrp="1"/>
          </p:cNvSpPr>
          <p:nvPr>
            <p:ph idx="1"/>
          </p:nvPr>
        </p:nvSpPr>
        <p:spPr>
          <a:xfrm>
            <a:off x="1270432" y="1078787"/>
            <a:ext cx="10361181" cy="5350588"/>
          </a:xfrm>
          <a:ln>
            <a:miter lim="800000"/>
            <a:headEnd/>
            <a:tailEnd/>
          </a:ln>
        </p:spPr>
        <p:txBody>
          <a:bodyPr rtlCol="0">
            <a:normAutofit fontScale="25000" lnSpcReduction="20000"/>
          </a:bodyPr>
          <a:lstStyle/>
          <a:p>
            <a:pPr algn="just">
              <a:lnSpc>
                <a:spcPct val="120000"/>
              </a:lnSpc>
              <a:spcAft>
                <a:spcPts val="800"/>
              </a:spcAft>
            </a:pPr>
            <a:r>
              <a:rPr lang="en-US" sz="8000" b="0" i="0" dirty="0">
                <a:solidFill>
                  <a:schemeClr val="tx1">
                    <a:lumMod val="95000"/>
                    <a:lumOff val="5000"/>
                  </a:schemeClr>
                </a:solidFill>
                <a:effectLst/>
                <a:latin typeface="Times New Roman" panose="02020603050405020304" pitchFamily="18" charset="0"/>
                <a:cs typeface="Times New Roman" panose="02020603050405020304" pitchFamily="18" charset="0"/>
              </a:rPr>
              <a:t>Financial fraud is a </a:t>
            </a:r>
            <a:r>
              <a:rPr lang="en-US" sz="8000" dirty="0">
                <a:solidFill>
                  <a:schemeClr val="tx1">
                    <a:lumMod val="95000"/>
                    <a:lumOff val="5000"/>
                  </a:schemeClr>
                </a:solidFill>
                <a:latin typeface="Times New Roman" panose="02020603050405020304" pitchFamily="18" charset="0"/>
                <a:cs typeface="Times New Roman" panose="02020603050405020304" pitchFamily="18" charset="0"/>
              </a:rPr>
              <a:t>unwelcome</a:t>
            </a:r>
            <a:r>
              <a:rPr lang="en-US" sz="8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and costly issue that </a:t>
            </a:r>
            <a:r>
              <a:rPr lang="en-US" sz="8000" dirty="0">
                <a:solidFill>
                  <a:schemeClr val="tx1">
                    <a:lumMod val="95000"/>
                    <a:lumOff val="5000"/>
                  </a:schemeClr>
                </a:solidFill>
                <a:latin typeface="Times New Roman" panose="02020603050405020304" pitchFamily="18" charset="0"/>
                <a:cs typeface="Times New Roman" panose="02020603050405020304" pitchFamily="18" charset="0"/>
              </a:rPr>
              <a:t>troubles</a:t>
            </a:r>
            <a:r>
              <a:rPr lang="en-US" sz="8000" b="0" i="0" dirty="0">
                <a:solidFill>
                  <a:schemeClr val="tx1">
                    <a:lumMod val="95000"/>
                    <a:lumOff val="5000"/>
                  </a:schemeClr>
                </a:solidFill>
                <a:effectLst/>
                <a:latin typeface="Times New Roman" panose="02020603050405020304" pitchFamily="18" charset="0"/>
                <a:cs typeface="Times New Roman" panose="02020603050405020304" pitchFamily="18" charset="0"/>
              </a:rPr>
              <a:t> the global financial industry. The rise of digital transactions and online banking has created new opportunities for fraudsters to exploit vulnerabilities. Machine learning has emerged as a powerful tool for detecting and preventing financial fraud, as it can analyze vast amounts of data and identify complex patterns that humans alone might miss. This abstract provides an overview of the key components and methodologies involved in the development of a financial fraud detection system using machine learning</a:t>
            </a:r>
            <a:r>
              <a:rPr lang="en-US" sz="8000" b="0" i="0" dirty="0">
                <a:solidFill>
                  <a:srgbClr val="374151"/>
                </a:solidFill>
                <a:effectLst/>
                <a:latin typeface="Times New Roman" panose="02020603050405020304" pitchFamily="18" charset="0"/>
                <a:cs typeface="Times New Roman" panose="02020603050405020304" pitchFamily="18" charset="0"/>
              </a:rPr>
              <a:t>.</a:t>
            </a:r>
          </a:p>
          <a:p>
            <a:pPr algn="just">
              <a:lnSpc>
                <a:spcPct val="120000"/>
              </a:lnSpc>
            </a:pPr>
            <a:r>
              <a:rPr lang="en-US" sz="8000" b="0" i="0" dirty="0">
                <a:solidFill>
                  <a:schemeClr val="tx1">
                    <a:lumMod val="95000"/>
                    <a:lumOff val="5000"/>
                  </a:schemeClr>
                </a:solidFill>
                <a:effectLst/>
                <a:latin typeface="Times New Roman" panose="02020603050405020304" pitchFamily="18" charset="0"/>
                <a:cs typeface="Times New Roman" panose="02020603050405020304" pitchFamily="18" charset="0"/>
              </a:rPr>
              <a:t>In this research, a comprehensive approach is presented, incorporating various machine learning techniques, data preprocessing, and feature engineering to effectively detect fraudulent activities. </a:t>
            </a:r>
            <a:r>
              <a:rPr lang="en-US" sz="8000" b="0" i="0" dirty="0">
                <a:solidFill>
                  <a:schemeClr val="bg2">
                    <a:lumMod val="10000"/>
                  </a:schemeClr>
                </a:solidFill>
                <a:effectLst/>
                <a:latin typeface="Times New Roman" panose="02020603050405020304" pitchFamily="18" charset="0"/>
                <a:cs typeface="Times New Roman" panose="02020603050405020304" pitchFamily="18" charset="0"/>
              </a:rPr>
              <a:t>The system is trained </a:t>
            </a:r>
            <a:r>
              <a:rPr lang="en-US" sz="8000" dirty="0">
                <a:solidFill>
                  <a:schemeClr val="bg2">
                    <a:lumMod val="10000"/>
                  </a:schemeClr>
                </a:solidFill>
                <a:latin typeface="Times New Roman" panose="02020603050405020304" pitchFamily="18" charset="0"/>
                <a:cs typeface="Times New Roman" panose="02020603050405020304" pitchFamily="18" charset="0"/>
              </a:rPr>
              <a:t>on t</a:t>
            </a:r>
            <a:r>
              <a:rPr lang="en-US" sz="8000" b="0" i="0" dirty="0">
                <a:solidFill>
                  <a:schemeClr val="bg2">
                    <a:lumMod val="10000"/>
                  </a:schemeClr>
                </a:solidFill>
                <a:effectLst/>
                <a:latin typeface="Times New Roman" panose="02020603050405020304" pitchFamily="18" charset="0"/>
                <a:cs typeface="Times New Roman" panose="02020603050405020304" pitchFamily="18" charset="0"/>
              </a:rPr>
              <a:t>he dataset contains transactions made by credit cards in September 2013 by European cardholders. Features V1,V2….V28 are the principal components obtained with PCA transformation. </a:t>
            </a:r>
            <a:r>
              <a:rPr lang="en-US" sz="8000" dirty="0">
                <a:solidFill>
                  <a:schemeClr val="bg2">
                    <a:lumMod val="10000"/>
                  </a:schemeClr>
                </a:solidFill>
                <a:latin typeface="Times New Roman" panose="02020603050405020304" pitchFamily="18" charset="0"/>
                <a:cs typeface="Times New Roman" panose="02020603050405020304" pitchFamily="18" charset="0"/>
              </a:rPr>
              <a:t>Feature ‘Class’ is the target variable which takes value 1 in case of fraud and 0 otherwise. </a:t>
            </a:r>
            <a:endParaRPr lang="en-IN" sz="8000" dirty="0">
              <a:solidFill>
                <a:schemeClr val="tx1">
                  <a:alpha val="60000"/>
                </a:schemeClr>
              </a:solidFill>
              <a:latin typeface="Times New Roman" panose="02020603050405020304" pitchFamily="18" charset="0"/>
              <a:cs typeface="Times New Roman" panose="02020603050405020304" pitchFamily="18" charset="0"/>
            </a:endParaRPr>
          </a:p>
        </p:txBody>
      </p:sp>
      <p:sp>
        <p:nvSpPr>
          <p:cNvPr id="5126" name="Google Shape;81;g155c963b99e_0_0">
            <a:extLst>
              <a:ext uri="{FF2B5EF4-FFF2-40B4-BE49-F238E27FC236}">
                <a16:creationId xmlns:a16="http://schemas.microsoft.com/office/drawing/2014/main" id="{049B60C9-6610-A7C3-42D6-C208306ACEB1}"/>
              </a:ext>
            </a:extLst>
          </p:cNvPr>
          <p:cNvSpPr txBox="1">
            <a:spLocks noChangeArrowheads="1"/>
          </p:cNvSpPr>
          <p:nvPr/>
        </p:nvSpPr>
        <p:spPr bwMode="auto">
          <a:xfrm>
            <a:off x="1504950" y="3113088"/>
            <a:ext cx="548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99886FD-908B-5AA4-26F1-67B810AD4D40}"/>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53DFC7B4-8C33-E165-F8E1-FDD50235274B}"/>
              </a:ext>
            </a:extLst>
          </p:cNvPr>
          <p:cNvSpPr>
            <a:spLocks noGrp="1"/>
          </p:cNvSpPr>
          <p:nvPr>
            <p:ph type="title"/>
          </p:nvPr>
        </p:nvSpPr>
        <p:spPr>
          <a:xfrm>
            <a:off x="885825" y="122238"/>
            <a:ext cx="10745788" cy="628650"/>
          </a:xfrm>
        </p:spPr>
        <p:txBody>
          <a:bodyPr rtlCol="0" anchor="t">
            <a:normAutofit fontScale="90000"/>
          </a:bodyPr>
          <a:lstStyle/>
          <a:p>
            <a:pPr algn="ct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6148" name="Group 22">
            <a:extLst>
              <a:ext uri="{FF2B5EF4-FFF2-40B4-BE49-F238E27FC236}">
                <a16:creationId xmlns:a16="http://schemas.microsoft.com/office/drawing/2014/main" id="{A549EB78-E2FA-4EB2-A457-530521E8BBE1}"/>
              </a:ext>
            </a:extLst>
          </p:cNvPr>
          <p:cNvGrpSpPr>
            <a:grpSpLocks noGrp="1" noUngrp="1" noRot="1" noChangeAspect="1" noMove="1" noResize="1"/>
          </p:cNvGrpSpPr>
          <p:nvPr/>
        </p:nvGrpSpPr>
        <p:grpSpPr bwMode="auto">
          <a:xfrm>
            <a:off x="0" y="0"/>
            <a:ext cx="885825" cy="6858000"/>
            <a:chOff x="0" y="0"/>
            <a:chExt cx="885825" cy="6858000"/>
          </a:xfrm>
        </p:grpSpPr>
        <p:sp>
          <p:nvSpPr>
            <p:cNvPr id="6150" name="Freeform 6">
              <a:extLst>
                <a:ext uri="{FF2B5EF4-FFF2-40B4-BE49-F238E27FC236}">
                  <a16:creationId xmlns:a16="http://schemas.microsoft.com/office/drawing/2014/main" id="{6615C04F-03E8-4C85-877C-51B5B5DAE1F7}"/>
                </a:ext>
              </a:extLst>
            </p:cNvPr>
            <p:cNvSpPr>
              <a:spLocks/>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5" name="Freeform 6">
              <a:extLst>
                <a:ext uri="{FF2B5EF4-FFF2-40B4-BE49-F238E27FC236}">
                  <a16:creationId xmlns:a16="http://schemas.microsoft.com/office/drawing/2014/main" id="{6E8075D0-6468-7780-EAA3-BCA25CD6454B}"/>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6149" name="Content Placeholder 3">
            <a:extLst>
              <a:ext uri="{FF2B5EF4-FFF2-40B4-BE49-F238E27FC236}">
                <a16:creationId xmlns:a16="http://schemas.microsoft.com/office/drawing/2014/main" id="{76F285E3-00A0-CD0D-DAAC-28E470D21AA1}"/>
              </a:ext>
            </a:extLst>
          </p:cNvPr>
          <p:cNvSpPr>
            <a:spLocks noGrp="1"/>
          </p:cNvSpPr>
          <p:nvPr>
            <p:ph idx="1"/>
          </p:nvPr>
        </p:nvSpPr>
        <p:spPr>
          <a:xfrm>
            <a:off x="1162050" y="873124"/>
            <a:ext cx="10469563" cy="5637005"/>
          </a:xfrm>
        </p:spPr>
        <p:txBody>
          <a:body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We are living in a world which is rapidly adopting digital payments systems. In the fast-paced world of finance, where countless transactions occur every second, ensuring the safety of financial systems and protecting hard-earned money is of utmost importance. This is where the power of machine learning steps in to act as a vigilant guardian against fraudulent activities. An effective fraud detection system should be able to detect fraudulent transactions with high accuracy and efficiency.  Designing an accurate and efficient fraud detection system that is low on false positives but detects fraudulent activity effectively is a significant challenge for researchers. Fraud is a problematic issue in many industries, including finance, insurance, e- commerce, and internet banking, especially. Fraudulent activities, such as identity theft, money laundering, and credit card fraud, can result in significant financial losses for individuals and organizations.ML algorithms can analyze vast amounts of data and identify patterns that may indicate fraudulent activities. In this report, we will explore how ML is being used in fraud detection, its benefits and limitations.ML in actuality, are bunch of clever algorithms which are mostly used to find patterns in a data stream of any kind, to provide helpful information, such as the kind of fraud committed, future patterns. </a:t>
            </a: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91E543F-8E95-AA17-F2D0-07A053FE2374}"/>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40C91588-ABED-CB6A-1C2C-3B892D6B73BA}"/>
              </a:ext>
            </a:extLst>
          </p:cNvPr>
          <p:cNvSpPr>
            <a:spLocks noGrp="1"/>
          </p:cNvSpPr>
          <p:nvPr>
            <p:ph type="title"/>
          </p:nvPr>
        </p:nvSpPr>
        <p:spPr>
          <a:xfrm>
            <a:off x="1281111" y="122238"/>
            <a:ext cx="10350501" cy="628650"/>
          </a:xfrm>
        </p:spPr>
        <p:txBody>
          <a:bodyPr rtlCol="0" anchor="t">
            <a:normAutofit fontScale="90000"/>
          </a:bodyPr>
          <a:lstStyle/>
          <a:p>
            <a:pPr algn="ct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LITERATURE SURVEY</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8196" name="Group 22">
            <a:extLst>
              <a:ext uri="{FF2B5EF4-FFF2-40B4-BE49-F238E27FC236}">
                <a16:creationId xmlns:a16="http://schemas.microsoft.com/office/drawing/2014/main" id="{40344565-8391-BC1F-54CD-73658D611324}"/>
              </a:ext>
            </a:extLst>
          </p:cNvPr>
          <p:cNvGrpSpPr>
            <a:grpSpLocks noGrp="1" noUngrp="1" noRot="1" noChangeAspect="1" noMove="1" noResize="1"/>
          </p:cNvGrpSpPr>
          <p:nvPr/>
        </p:nvGrpSpPr>
        <p:grpSpPr bwMode="auto">
          <a:xfrm>
            <a:off x="0" y="0"/>
            <a:ext cx="885825" cy="6858000"/>
            <a:chOff x="0" y="0"/>
            <a:chExt cx="885825" cy="6858000"/>
          </a:xfrm>
        </p:grpSpPr>
        <p:sp>
          <p:nvSpPr>
            <p:cNvPr id="8198" name="Freeform 6">
              <a:extLst>
                <a:ext uri="{FF2B5EF4-FFF2-40B4-BE49-F238E27FC236}">
                  <a16:creationId xmlns:a16="http://schemas.microsoft.com/office/drawing/2014/main" id="{71B1922B-7D90-37E0-DD4D-6C2DEBB1B072}"/>
                </a:ext>
              </a:extLst>
            </p:cNvPr>
            <p:cNvSpPr>
              <a:spLocks/>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5" name="Freeform 6">
              <a:extLst>
                <a:ext uri="{FF2B5EF4-FFF2-40B4-BE49-F238E27FC236}">
                  <a16:creationId xmlns:a16="http://schemas.microsoft.com/office/drawing/2014/main" id="{938CB2C9-E648-F809-77EF-901A38AC663F}"/>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graphicFrame>
        <p:nvGraphicFramePr>
          <p:cNvPr id="9" name="Table 9">
            <a:extLst>
              <a:ext uri="{FF2B5EF4-FFF2-40B4-BE49-F238E27FC236}">
                <a16:creationId xmlns:a16="http://schemas.microsoft.com/office/drawing/2014/main" id="{49D860BC-7293-8FD2-96A5-5BA1BF97009C}"/>
              </a:ext>
            </a:extLst>
          </p:cNvPr>
          <p:cNvGraphicFramePr>
            <a:graphicFrameLocks noGrp="1"/>
          </p:cNvGraphicFramePr>
          <p:nvPr>
            <p:ph idx="1"/>
            <p:extLst>
              <p:ext uri="{D42A27DB-BD31-4B8C-83A1-F6EECF244321}">
                <p14:modId xmlns:p14="http://schemas.microsoft.com/office/powerpoint/2010/main" val="1506997171"/>
              </p:ext>
            </p:extLst>
          </p:nvPr>
        </p:nvGraphicFramePr>
        <p:xfrm>
          <a:off x="1281111" y="1092201"/>
          <a:ext cx="10519824" cy="3887731"/>
        </p:xfrm>
        <a:graphic>
          <a:graphicData uri="http://schemas.openxmlformats.org/drawingml/2006/table">
            <a:tbl>
              <a:tblPr firstRow="1" bandRow="1">
                <a:tableStyleId>{5C22544A-7EE6-4342-B048-85BDC9FD1C3A}</a:tableStyleId>
              </a:tblPr>
              <a:tblGrid>
                <a:gridCol w="704850">
                  <a:extLst>
                    <a:ext uri="{9D8B030D-6E8A-4147-A177-3AD203B41FA5}">
                      <a16:colId xmlns:a16="http://schemas.microsoft.com/office/drawing/2014/main" val="3600605898"/>
                    </a:ext>
                  </a:extLst>
                </a:gridCol>
                <a:gridCol w="1933575">
                  <a:extLst>
                    <a:ext uri="{9D8B030D-6E8A-4147-A177-3AD203B41FA5}">
                      <a16:colId xmlns:a16="http://schemas.microsoft.com/office/drawing/2014/main" val="3326639418"/>
                    </a:ext>
                  </a:extLst>
                </a:gridCol>
                <a:gridCol w="1394289">
                  <a:extLst>
                    <a:ext uri="{9D8B030D-6E8A-4147-A177-3AD203B41FA5}">
                      <a16:colId xmlns:a16="http://schemas.microsoft.com/office/drawing/2014/main" val="2740983986"/>
                    </a:ext>
                  </a:extLst>
                </a:gridCol>
                <a:gridCol w="4377861">
                  <a:extLst>
                    <a:ext uri="{9D8B030D-6E8A-4147-A177-3AD203B41FA5}">
                      <a16:colId xmlns:a16="http://schemas.microsoft.com/office/drawing/2014/main" val="441770334"/>
                    </a:ext>
                  </a:extLst>
                </a:gridCol>
                <a:gridCol w="2109249">
                  <a:extLst>
                    <a:ext uri="{9D8B030D-6E8A-4147-A177-3AD203B41FA5}">
                      <a16:colId xmlns:a16="http://schemas.microsoft.com/office/drawing/2014/main" val="1324986290"/>
                    </a:ext>
                  </a:extLst>
                </a:gridCol>
              </a:tblGrid>
              <a:tr h="656984">
                <a:tc>
                  <a:txBody>
                    <a:bodyPr/>
                    <a:lstStyle/>
                    <a:p>
                      <a:r>
                        <a:rPr lang="en-US" sz="2000" dirty="0">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  Author</a:t>
                      </a:r>
                    </a:p>
                  </a:txBody>
                  <a:tcPr/>
                </a:tc>
                <a:tc>
                  <a:txBody>
                    <a:bodyPr/>
                    <a:lstStyle/>
                    <a:p>
                      <a:r>
                        <a:rPr lang="en-IN" sz="2000" dirty="0">
                          <a:latin typeface="Times New Roman" panose="02020603050405020304" pitchFamily="18" charset="0"/>
                          <a:cs typeface="Times New Roman" panose="02020603050405020304" pitchFamily="18" charset="0"/>
                        </a:rPr>
                        <a:t>Published Year</a:t>
                      </a:r>
                    </a:p>
                  </a:txBody>
                  <a:tcPr/>
                </a:tc>
                <a:tc>
                  <a:txBody>
                    <a:bodyPr/>
                    <a:lstStyle/>
                    <a:p>
                      <a:r>
                        <a:rPr lang="en-IN" sz="2000" dirty="0">
                          <a:latin typeface="Times New Roman" panose="02020603050405020304" pitchFamily="18" charset="0"/>
                          <a:cs typeface="Times New Roman" panose="02020603050405020304" pitchFamily="18" charset="0"/>
                        </a:rPr>
                        <a:t>Title</a:t>
                      </a:r>
                    </a:p>
                  </a:txBody>
                  <a:tcPr/>
                </a:tc>
                <a:tc>
                  <a:txBody>
                    <a:bodyPr/>
                    <a:lstStyle/>
                    <a:p>
                      <a:r>
                        <a:rPr lang="en-IN" sz="2000" dirty="0">
                          <a:latin typeface="Times New Roman" panose="02020603050405020304" pitchFamily="18" charset="0"/>
                          <a:cs typeface="Times New Roman" panose="02020603050405020304" pitchFamily="18" charset="0"/>
                        </a:rPr>
                        <a:t>Technique</a:t>
                      </a:r>
                    </a:p>
                  </a:txBody>
                  <a:tcPr/>
                </a:tc>
                <a:extLst>
                  <a:ext uri="{0D108BD9-81ED-4DB2-BD59-A6C34878D82A}">
                    <a16:rowId xmlns:a16="http://schemas.microsoft.com/office/drawing/2014/main" val="2752699483"/>
                  </a:ext>
                </a:extLst>
              </a:tr>
              <a:tr h="856936">
                <a:tc>
                  <a:txBody>
                    <a:bodyPr/>
                    <a:lstStyle/>
                    <a:p>
                      <a:r>
                        <a:rPr lang="en-IN" dirty="0"/>
                        <a:t>1</a:t>
                      </a:r>
                    </a:p>
                  </a:txBody>
                  <a:tcPr/>
                </a:tc>
                <a:tc>
                  <a:txBody>
                    <a:bodyPr/>
                    <a:lstStyle/>
                    <a:p>
                      <a:r>
                        <a:rPr lang="en-US" dirty="0"/>
                        <a:t>Samaneh Sorournejad , Zojah and Atani</a:t>
                      </a:r>
                      <a:endParaRPr lang="en-IN" dirty="0"/>
                    </a:p>
                  </a:txBody>
                  <a:tcPr/>
                </a:tc>
                <a:tc>
                  <a:txBody>
                    <a:bodyPr/>
                    <a:lstStyle/>
                    <a:p>
                      <a:r>
                        <a:rPr lang="en-US" dirty="0"/>
                        <a:t>2016</a:t>
                      </a:r>
                      <a:endParaRPr lang="en-IN" dirty="0"/>
                    </a:p>
                  </a:txBody>
                  <a:tcPr/>
                </a:tc>
                <a:tc>
                  <a:txBody>
                    <a:bodyPr/>
                    <a:lstStyle/>
                    <a:p>
                      <a:r>
                        <a:rPr lang="en-US" dirty="0"/>
                        <a:t>A survey of Credit Card Fraud Detection Techniques</a:t>
                      </a:r>
                      <a:endParaRPr lang="en-IN" dirty="0"/>
                    </a:p>
                  </a:txBody>
                  <a:tcPr/>
                </a:tc>
                <a:tc>
                  <a:txBody>
                    <a:bodyPr/>
                    <a:lstStyle/>
                    <a:p>
                      <a:r>
                        <a:rPr lang="en-US" dirty="0"/>
                        <a:t>Data and Technique oriented perspective</a:t>
                      </a:r>
                      <a:endParaRPr lang="en-IN" dirty="0"/>
                    </a:p>
                  </a:txBody>
                  <a:tcPr/>
                </a:tc>
                <a:extLst>
                  <a:ext uri="{0D108BD9-81ED-4DB2-BD59-A6C34878D82A}">
                    <a16:rowId xmlns:a16="http://schemas.microsoft.com/office/drawing/2014/main" val="883271989"/>
                  </a:ext>
                </a:extLst>
              </a:tr>
              <a:tr h="599855">
                <a:tc>
                  <a:txBody>
                    <a:bodyPr/>
                    <a:lstStyle/>
                    <a:p>
                      <a:r>
                        <a:rPr lang="en-IN" dirty="0"/>
                        <a:t>2</a:t>
                      </a:r>
                    </a:p>
                  </a:txBody>
                  <a:tcPr/>
                </a:tc>
                <a:tc>
                  <a:txBody>
                    <a:bodyPr/>
                    <a:lstStyle/>
                    <a:p>
                      <a:r>
                        <a:rPr lang="en-IN" dirty="0"/>
                        <a:t>Wedge , Canter , Rubio </a:t>
                      </a:r>
                    </a:p>
                  </a:txBody>
                  <a:tcPr/>
                </a:tc>
                <a:tc>
                  <a:txBody>
                    <a:bodyPr/>
                    <a:lstStyle/>
                    <a:p>
                      <a:r>
                        <a:rPr lang="en-IN" dirty="0"/>
                        <a:t>2017</a:t>
                      </a:r>
                    </a:p>
                  </a:txBody>
                  <a:tcPr/>
                </a:tc>
                <a:tc>
                  <a:txBody>
                    <a:bodyPr/>
                    <a:lstStyle/>
                    <a:p>
                      <a:r>
                        <a:rPr lang="en-US" dirty="0"/>
                        <a:t>S</a:t>
                      </a:r>
                      <a:r>
                        <a:rPr lang="en-IN" dirty="0"/>
                        <a:t>olving the False positives problem in fraud prediction</a:t>
                      </a:r>
                    </a:p>
                  </a:txBody>
                  <a:tcPr/>
                </a:tc>
                <a:tc>
                  <a:txBody>
                    <a:bodyPr/>
                    <a:lstStyle/>
                    <a:p>
                      <a:r>
                        <a:rPr lang="en-US" dirty="0"/>
                        <a:t>A</a:t>
                      </a:r>
                      <a:r>
                        <a:rPr lang="en-IN" dirty="0"/>
                        <a:t>utomated featured engineering</a:t>
                      </a:r>
                    </a:p>
                  </a:txBody>
                  <a:tcPr/>
                </a:tc>
                <a:extLst>
                  <a:ext uri="{0D108BD9-81ED-4DB2-BD59-A6C34878D82A}">
                    <a16:rowId xmlns:a16="http://schemas.microsoft.com/office/drawing/2014/main" val="3036286075"/>
                  </a:ext>
                </a:extLst>
              </a:tr>
              <a:tr h="856936">
                <a:tc>
                  <a:txBody>
                    <a:bodyPr/>
                    <a:lstStyle/>
                    <a:p>
                      <a:r>
                        <a:rPr lang="en-IN" dirty="0"/>
                        <a:t>3</a:t>
                      </a:r>
                    </a:p>
                  </a:txBody>
                  <a:tcPr/>
                </a:tc>
                <a:tc>
                  <a:txBody>
                    <a:bodyPr/>
                    <a:lstStyle/>
                    <a:p>
                      <a:r>
                        <a:rPr lang="en-US" dirty="0"/>
                        <a:t>T.Singh , F.Di Troia , C.Vissagio</a:t>
                      </a:r>
                      <a:endParaRPr lang="en-IN" dirty="0"/>
                    </a:p>
                  </a:txBody>
                  <a:tcPr/>
                </a:tc>
                <a:tc>
                  <a:txBody>
                    <a:bodyPr/>
                    <a:lstStyle/>
                    <a:p>
                      <a:r>
                        <a:rPr lang="en-IN" dirty="0"/>
                        <a:t>2015</a:t>
                      </a:r>
                    </a:p>
                  </a:txBody>
                  <a:tcPr/>
                </a:tc>
                <a:tc>
                  <a:txBody>
                    <a:bodyPr/>
                    <a:lstStyle/>
                    <a:p>
                      <a:r>
                        <a:rPr lang="en-IN" dirty="0"/>
                        <a:t>Support Vector Machines and malware detection  </a:t>
                      </a:r>
                    </a:p>
                  </a:txBody>
                  <a:tcPr/>
                </a:tc>
                <a:tc>
                  <a:txBody>
                    <a:bodyPr/>
                    <a:lstStyle/>
                    <a:p>
                      <a:r>
                        <a:rPr lang="en-US" dirty="0"/>
                        <a:t>L</a:t>
                      </a:r>
                      <a:r>
                        <a:rPr lang="en-IN" dirty="0"/>
                        <a:t>inear SVM and SVM based on RBF Kernel</a:t>
                      </a:r>
                    </a:p>
                  </a:txBody>
                  <a:tcPr/>
                </a:tc>
                <a:extLst>
                  <a:ext uri="{0D108BD9-81ED-4DB2-BD59-A6C34878D82A}">
                    <a16:rowId xmlns:a16="http://schemas.microsoft.com/office/drawing/2014/main" val="937021951"/>
                  </a:ext>
                </a:extLst>
              </a:tr>
              <a:tr h="717811">
                <a:tc>
                  <a:txBody>
                    <a:bodyPr/>
                    <a:lstStyle/>
                    <a:p>
                      <a:r>
                        <a:rPr lang="en-US"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Aditya Oza</a:t>
                      </a:r>
                    </a:p>
                    <a:p>
                      <a:endParaRPr lang="en-IN" dirty="0"/>
                    </a:p>
                  </a:txBody>
                  <a:tcPr/>
                </a:tc>
                <a:tc>
                  <a:txBody>
                    <a:bodyPr/>
                    <a:lstStyle/>
                    <a:p>
                      <a:r>
                        <a:rPr lang="en-IN" dirty="0"/>
                        <a:t>2019</a:t>
                      </a:r>
                    </a:p>
                  </a:txBody>
                  <a:tcPr/>
                </a:tc>
                <a:tc>
                  <a:txBody>
                    <a:bodyPr/>
                    <a:lstStyle/>
                    <a:p>
                      <a:r>
                        <a:rPr lang="en-IN" dirty="0"/>
                        <a:t> A Survey on Fraud Detection</a:t>
                      </a:r>
                    </a:p>
                  </a:txBody>
                  <a:tcPr/>
                </a:tc>
                <a:tc>
                  <a:txBody>
                    <a:bodyPr/>
                    <a:lstStyle/>
                    <a:p>
                      <a:r>
                        <a:rPr lang="en-US" dirty="0"/>
                        <a:t>Ma</a:t>
                      </a:r>
                      <a:r>
                        <a:rPr lang="en-IN" dirty="0"/>
                        <a:t>chine Learning </a:t>
                      </a:r>
                    </a:p>
                  </a:txBody>
                  <a:tcPr/>
                </a:tc>
                <a:extLst>
                  <a:ext uri="{0D108BD9-81ED-4DB2-BD59-A6C34878D82A}">
                    <a16:rowId xmlns:a16="http://schemas.microsoft.com/office/drawing/2014/main" val="82767365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C0F9EF6-8509-17EB-B157-4626D705B595}"/>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A5A86E64-88C8-100D-B3E6-17A76AD89AA8}"/>
              </a:ext>
            </a:extLst>
          </p:cNvPr>
          <p:cNvSpPr>
            <a:spLocks noGrp="1"/>
          </p:cNvSpPr>
          <p:nvPr>
            <p:ph type="title"/>
          </p:nvPr>
        </p:nvSpPr>
        <p:spPr>
          <a:xfrm>
            <a:off x="885825" y="279400"/>
            <a:ext cx="10934700" cy="673100"/>
          </a:xfrm>
        </p:spPr>
        <p:txBody>
          <a:bodyPr rtlCol="0" anchor="t">
            <a:normAutofit fontScale="90000"/>
          </a:bodyPr>
          <a:lstStyle/>
          <a:p>
            <a:pPr algn="ctr" eaLnBrk="1" fontAlgn="auto" hangingPunct="1">
              <a:spcAft>
                <a:spcPts val="0"/>
              </a:spcAft>
              <a:defRPr/>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EXISTING SYSTEM</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9220" name="Group 22">
            <a:extLst>
              <a:ext uri="{FF2B5EF4-FFF2-40B4-BE49-F238E27FC236}">
                <a16:creationId xmlns:a16="http://schemas.microsoft.com/office/drawing/2014/main" id="{463997FD-4BFB-3632-C039-B328825B4B95}"/>
              </a:ext>
            </a:extLst>
          </p:cNvPr>
          <p:cNvGrpSpPr>
            <a:grpSpLocks noGrp="1" noUngrp="1" noRot="1" noChangeAspect="1" noMove="1" noResize="1"/>
          </p:cNvGrpSpPr>
          <p:nvPr/>
        </p:nvGrpSpPr>
        <p:grpSpPr bwMode="auto">
          <a:xfrm>
            <a:off x="0" y="0"/>
            <a:ext cx="885825" cy="6858000"/>
            <a:chOff x="0" y="0"/>
            <a:chExt cx="885825" cy="6858000"/>
          </a:xfrm>
        </p:grpSpPr>
        <p:sp>
          <p:nvSpPr>
            <p:cNvPr id="9222" name="Freeform 6">
              <a:extLst>
                <a:ext uri="{FF2B5EF4-FFF2-40B4-BE49-F238E27FC236}">
                  <a16:creationId xmlns:a16="http://schemas.microsoft.com/office/drawing/2014/main" id="{7B2619F0-BC30-1A77-EF90-8319FC4B2840}"/>
                </a:ext>
              </a:extLst>
            </p:cNvPr>
            <p:cNvSpPr>
              <a:spLocks/>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5" name="Freeform 6">
              <a:extLst>
                <a:ext uri="{FF2B5EF4-FFF2-40B4-BE49-F238E27FC236}">
                  <a16:creationId xmlns:a16="http://schemas.microsoft.com/office/drawing/2014/main" id="{7CA5B81A-8B86-7C61-D171-8120C94A9A38}"/>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3" name="Content Placeholder 2">
            <a:extLst>
              <a:ext uri="{FF2B5EF4-FFF2-40B4-BE49-F238E27FC236}">
                <a16:creationId xmlns:a16="http://schemas.microsoft.com/office/drawing/2014/main" id="{0CE364B0-6DC8-5070-5285-F69F855CAF59}"/>
              </a:ext>
            </a:extLst>
          </p:cNvPr>
          <p:cNvSpPr>
            <a:spLocks noGrp="1"/>
          </p:cNvSpPr>
          <p:nvPr>
            <p:ph idx="1"/>
          </p:nvPr>
        </p:nvSpPr>
        <p:spPr>
          <a:xfrm>
            <a:off x="1539875" y="1536969"/>
            <a:ext cx="9997129" cy="4629083"/>
          </a:xfrm>
          <a:ln>
            <a:miter lim="800000"/>
            <a:headEnd/>
            <a:tailEnd/>
          </a:ln>
        </p:spPr>
        <p:txBody>
          <a:bodyPr rtlCol="0">
            <a:normAutofit lnSpcReduction="10000"/>
          </a:bodyPr>
          <a:lstStyle/>
          <a:p>
            <a:pPr algn="just" eaLnBrk="1" hangingPunct="1">
              <a:buFont typeface="Arial" charset="0"/>
              <a:buChar char="•"/>
              <a:defRPr/>
            </a:pPr>
            <a:r>
              <a:rPr lang="en-US" sz="2000" dirty="0">
                <a:latin typeface="Times New Roman" panose="02020603050405020304" pitchFamily="18" charset="0"/>
                <a:cs typeface="Times New Roman" panose="02020603050405020304" pitchFamily="18" charset="0"/>
              </a:rPr>
              <a:t>The problem statement for an existing system focused on financial fraud detection using logistic regression technique in machine learning.</a:t>
            </a:r>
          </a:p>
          <a:p>
            <a:pPr algn="just" eaLnBrk="1" hangingPunct="1">
              <a:buFont typeface="Arial" charset="0"/>
              <a:buChar char="•"/>
              <a:defRPr/>
            </a:pPr>
            <a:r>
              <a:rPr lang="en-US" sz="2000" dirty="0">
                <a:latin typeface="Times New Roman" panose="02020603050405020304" pitchFamily="18" charset="0"/>
                <a:cs typeface="Times New Roman" panose="02020603050405020304" pitchFamily="18" charset="0"/>
              </a:rPr>
              <a:t>Financial fraud poses a significant threat to both individuals and institutions, leading to substancial monetary losses and erosion of trust.</a:t>
            </a:r>
          </a:p>
          <a:p>
            <a:pPr algn="just" eaLnBrk="1" hangingPunct="1">
              <a:buFont typeface="Arial" charset="0"/>
              <a:buChar char="•"/>
              <a:defRPr/>
            </a:pPr>
            <a:r>
              <a:rPr lang="en-US" sz="2000" dirty="0">
                <a:latin typeface="Times New Roman" panose="02020603050405020304" pitchFamily="18" charset="0"/>
                <a:cs typeface="Times New Roman" panose="02020603050405020304" pitchFamily="18" charset="0"/>
              </a:rPr>
              <a:t>The existing system faces challenges in accurately identifying fraudulent transactions while minimizing false positives.</a:t>
            </a:r>
          </a:p>
          <a:p>
            <a:pPr algn="just" eaLnBrk="1" hangingPunct="1">
              <a:buFont typeface="Arial" charset="0"/>
              <a:buChar char="•"/>
              <a:defRPr/>
            </a:pPr>
            <a:r>
              <a:rPr lang="en-US" sz="2000" dirty="0">
                <a:latin typeface="Times New Roman" panose="02020603050405020304" pitchFamily="18" charset="0"/>
                <a:cs typeface="Times New Roman" panose="02020603050405020304" pitchFamily="18" charset="0"/>
              </a:rPr>
              <a:t>Existing system deals with entire set of transactions as a whole to train the models.</a:t>
            </a:r>
          </a:p>
          <a:p>
            <a:pPr algn="just" eaLnBrk="1" hangingPunct="1">
              <a:buFont typeface="Arial" charset="0"/>
              <a:buChar char="•"/>
              <a:defRPr/>
            </a:pPr>
            <a:r>
              <a:rPr lang="en-US" sz="2000" b="1" dirty="0">
                <a:latin typeface="Times New Roman" panose="02020603050405020304" pitchFamily="18" charset="0"/>
                <a:cs typeface="Times New Roman" panose="02020603050405020304" pitchFamily="18" charset="0"/>
              </a:rPr>
              <a:t>Limitations: </a:t>
            </a:r>
            <a:r>
              <a:rPr lang="en-US" sz="2000" dirty="0">
                <a:latin typeface="Times New Roman" panose="02020603050405020304" pitchFamily="18" charset="0"/>
                <a:cs typeface="Times New Roman" panose="02020603050405020304" pitchFamily="18" charset="0"/>
              </a:rPr>
              <a:t>Unable to handle large data sets and missing values efficiently. There arises a problem of overfitting and struggles to identify complex patterns in the data.</a:t>
            </a:r>
          </a:p>
          <a:p>
            <a:pPr algn="just" eaLnBrk="1" hangingPunct="1">
              <a:buFont typeface="Arial" charset="0"/>
              <a:buChar char="•"/>
              <a:defRPr/>
            </a:pPr>
            <a:r>
              <a:rPr lang="en-US" sz="2000" dirty="0">
                <a:latin typeface="Times New Roman" panose="02020603050405020304" pitchFamily="18" charset="0"/>
                <a:cs typeface="Times New Roman" panose="02020603050405020304" pitchFamily="18" charset="0"/>
              </a:rPr>
              <a:t>Currently we are creating user specific models which are based on user’s previous transactional behaviour and use them to further improve our decision making process.</a:t>
            </a:r>
          </a:p>
          <a:p>
            <a:pPr algn="just" eaLnBrk="1" hangingPunct="1">
              <a:buFont typeface="Arial" charset="0"/>
              <a:buChar char="•"/>
              <a:defRPr/>
            </a:pPr>
            <a:r>
              <a:rPr lang="en-US" sz="2000" dirty="0">
                <a:latin typeface="Times New Roman" panose="02020603050405020304" pitchFamily="18" charset="0"/>
                <a:cs typeface="Times New Roman" panose="02020603050405020304" pitchFamily="18" charset="0"/>
              </a:rPr>
              <a:t>Leveraging the power of machine learning this project aims to create a more effective and accurate system for detecting financial fraud.</a:t>
            </a:r>
          </a:p>
          <a:p>
            <a:pPr marL="0" indent="0" algn="just" eaLnBrk="1" hangingPunct="1">
              <a:buNone/>
              <a:defRPr/>
            </a:pPr>
            <a:r>
              <a:rPr lang="en-US" sz="2000" dirty="0">
                <a:latin typeface="Times New Roman" panose="02020603050405020304" pitchFamily="18" charset="0"/>
                <a:cs typeface="Times New Roman" panose="02020603050405020304" pitchFamily="18" charset="0"/>
              </a:rPr>
              <a:t> </a:t>
            </a:r>
          </a:p>
          <a:p>
            <a:pPr algn="just" eaLnBrk="1" hangingPunct="1">
              <a:defRPr/>
            </a:pPr>
            <a:endParaRPr lang="en-IN" sz="2000" dirty="0">
              <a:solidFill>
                <a:schemeClr val="bg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BFC8D68-509C-D088-F16C-98E2965001E6}"/>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DE02594-7454-60B9-020A-DE9128CFEC95}"/>
              </a:ext>
            </a:extLst>
          </p:cNvPr>
          <p:cNvSpPr>
            <a:spLocks noGrp="1"/>
          </p:cNvSpPr>
          <p:nvPr>
            <p:ph type="title"/>
          </p:nvPr>
        </p:nvSpPr>
        <p:spPr>
          <a:xfrm>
            <a:off x="885825" y="122238"/>
            <a:ext cx="10745788" cy="628650"/>
          </a:xfrm>
        </p:spPr>
        <p:txBody>
          <a:bodyPr rtlCol="0" anchor="t">
            <a:normAutofit fontScale="90000"/>
          </a:bodyPr>
          <a:lstStyle/>
          <a:p>
            <a:pPr algn="ct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PROPOSED SYSTEM</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0244" name="Group 22">
            <a:extLst>
              <a:ext uri="{FF2B5EF4-FFF2-40B4-BE49-F238E27FC236}">
                <a16:creationId xmlns:a16="http://schemas.microsoft.com/office/drawing/2014/main" id="{1CA02F3B-CA1D-BADF-D6AC-300574D1D959}"/>
              </a:ext>
            </a:extLst>
          </p:cNvPr>
          <p:cNvGrpSpPr>
            <a:grpSpLocks noGrp="1" noUngrp="1" noRot="1" noChangeAspect="1" noMove="1" noResize="1"/>
          </p:cNvGrpSpPr>
          <p:nvPr/>
        </p:nvGrpSpPr>
        <p:grpSpPr bwMode="auto">
          <a:xfrm>
            <a:off x="0" y="0"/>
            <a:ext cx="885825" cy="6858000"/>
            <a:chOff x="0" y="0"/>
            <a:chExt cx="885825" cy="6858000"/>
          </a:xfrm>
        </p:grpSpPr>
        <p:sp>
          <p:nvSpPr>
            <p:cNvPr id="10246" name="Freeform 6">
              <a:extLst>
                <a:ext uri="{FF2B5EF4-FFF2-40B4-BE49-F238E27FC236}">
                  <a16:creationId xmlns:a16="http://schemas.microsoft.com/office/drawing/2014/main" id="{E0136620-8304-7E5D-2AFD-DA659AB595E3}"/>
                </a:ext>
              </a:extLst>
            </p:cNvPr>
            <p:cNvSpPr>
              <a:spLocks/>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5" name="Freeform 6">
              <a:extLst>
                <a:ext uri="{FF2B5EF4-FFF2-40B4-BE49-F238E27FC236}">
                  <a16:creationId xmlns:a16="http://schemas.microsoft.com/office/drawing/2014/main" id="{40B08028-9D7C-345F-4649-03A3F4FE4145}"/>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3" name="Content Placeholder 2">
            <a:extLst>
              <a:ext uri="{FF2B5EF4-FFF2-40B4-BE49-F238E27FC236}">
                <a16:creationId xmlns:a16="http://schemas.microsoft.com/office/drawing/2014/main" id="{867F2559-C595-080D-DCA9-F96A9F3DBD1A}"/>
              </a:ext>
            </a:extLst>
          </p:cNvPr>
          <p:cNvSpPr>
            <a:spLocks noGrp="1"/>
          </p:cNvSpPr>
          <p:nvPr>
            <p:ph idx="1"/>
          </p:nvPr>
        </p:nvSpPr>
        <p:spPr>
          <a:xfrm>
            <a:off x="1073889" y="1010093"/>
            <a:ext cx="10557724" cy="5316279"/>
          </a:xfrm>
          <a:ln>
            <a:miter lim="800000"/>
            <a:headEnd/>
            <a:tailEnd/>
          </a:ln>
        </p:spPr>
        <p:txBody>
          <a:bodyPr rtlCol="0">
            <a:normAutofit/>
          </a:bodyPr>
          <a:lstStyle/>
          <a:p>
            <a:pPr marL="0" indent="0" algn="just" eaLnBrk="1" hangingPunct="1">
              <a:buFont typeface="Arial" panose="020B0604020202020204" pitchFamily="34" charset="0"/>
              <a:buNone/>
              <a:defRPr/>
            </a:pPr>
            <a:endParaRPr lang="en-US" sz="2000" b="1" dirty="0">
              <a:latin typeface="Times New Roman" panose="02020603050405020304" pitchFamily="18" charset="0"/>
              <a:cs typeface="Times New Roman" panose="02020603050405020304" pitchFamily="18" charset="0"/>
            </a:endParaRPr>
          </a:p>
          <a:p>
            <a:pPr algn="just" eaLnBrk="1" hangingPunct="1">
              <a:buFont typeface="Arial" charset="0"/>
              <a:buChar char="•"/>
              <a:defRPr/>
            </a:pPr>
            <a:r>
              <a:rPr lang="en-US" sz="2000" b="1" dirty="0">
                <a:latin typeface="Times New Roman" panose="02020603050405020304" pitchFamily="18" charset="0"/>
                <a:cs typeface="Times New Roman" panose="02020603050405020304" pitchFamily="18" charset="0"/>
              </a:rPr>
              <a:t>Data Collection and Preprocessing</a:t>
            </a:r>
            <a:r>
              <a:rPr lang="en-US" sz="2000" dirty="0">
                <a:latin typeface="Times New Roman" panose="02020603050405020304" pitchFamily="18" charset="0"/>
                <a:cs typeface="Times New Roman" panose="02020603050405020304" pitchFamily="18" charset="0"/>
              </a:rPr>
              <a:t>: Gather historical transaction data from various sources, clean and preprocess the data to remove noise, handle missing values, and normalize features.  </a:t>
            </a:r>
          </a:p>
          <a:p>
            <a:pPr algn="just" eaLnBrk="1" hangingPunct="1">
              <a:buFont typeface="Arial" charset="0"/>
              <a:buChar char="•"/>
              <a:defRPr/>
            </a:pPr>
            <a:r>
              <a:rPr lang="en-US" sz="2000" b="1" dirty="0">
                <a:latin typeface="Times New Roman" panose="02020603050405020304" pitchFamily="18" charset="0"/>
                <a:cs typeface="Times New Roman" panose="02020603050405020304" pitchFamily="18" charset="0"/>
              </a:rPr>
              <a:t>Model Selection</a:t>
            </a:r>
            <a:r>
              <a:rPr lang="en-US" sz="2000" dirty="0">
                <a:latin typeface="Times New Roman" panose="02020603050405020304" pitchFamily="18" charset="0"/>
                <a:cs typeface="Times New Roman" panose="02020603050405020304" pitchFamily="18" charset="0"/>
              </a:rPr>
              <a:t>: Choose appropriate machine learning algorithms for fraud detection such as logistic regression, decision trees, random forests etc. Here we used Random Forest Classifier. It is a scikit-learn ensemble learning technique. It is a supervised learning algorithm.</a:t>
            </a:r>
          </a:p>
          <a:p>
            <a:pPr algn="just" eaLnBrk="1" hangingPunct="1">
              <a:buFont typeface="Arial" charset="0"/>
              <a:buChar char="•"/>
              <a:defRPr/>
            </a:pPr>
            <a:r>
              <a:rPr lang="en-US" sz="2000" b="1" dirty="0">
                <a:solidFill>
                  <a:srgbClr val="0D0D0D"/>
                </a:solidFill>
                <a:effectLst/>
                <a:latin typeface="Times New Roman" panose="02020603050405020304" pitchFamily="18" charset="0"/>
                <a:ea typeface="Times New Roman" panose="02020603050405020304" pitchFamily="18" charset="0"/>
              </a:rPr>
              <a:t>The model Architecture’s Personalization: </a:t>
            </a:r>
            <a:r>
              <a:rPr lang="en-IN" sz="2000" dirty="0">
                <a:solidFill>
                  <a:srgbClr val="0D0D0D"/>
                </a:solidFill>
                <a:effectLst/>
                <a:latin typeface="Times New Roman" panose="02020603050405020304" pitchFamily="18" charset="0"/>
                <a:ea typeface="Times New Roman" panose="02020603050405020304" pitchFamily="18" charset="0"/>
              </a:rPr>
              <a:t>Credit card transactions are highly unbalanced where legitimate transactions may dominate over fraudulent transactions. To build the effective model handling unbalanced data is necessary. It can be achieved by applying oversampling techniques(SMOTE).</a:t>
            </a:r>
          </a:p>
          <a:p>
            <a:pPr algn="just" eaLnBrk="1" hangingPunct="1">
              <a:buFont typeface="Arial" charset="0"/>
              <a:buChar char="•"/>
              <a:defRPr/>
            </a:pPr>
            <a:r>
              <a:rPr lang="en-IN" sz="2000" b="1" dirty="0">
                <a:solidFill>
                  <a:srgbClr val="0D0D0D"/>
                </a:solidFill>
                <a:effectLst/>
                <a:latin typeface="Times New Roman" panose="02020603050405020304" pitchFamily="18" charset="0"/>
                <a:ea typeface="Times New Roman" panose="02020603050405020304" pitchFamily="18" charset="0"/>
              </a:rPr>
              <a:t>Training the model: </a:t>
            </a:r>
            <a:r>
              <a:rPr lang="en-IN" sz="2000" dirty="0">
                <a:solidFill>
                  <a:srgbClr val="0D0D0D"/>
                </a:solidFill>
                <a:effectLst/>
                <a:latin typeface="Times New Roman" panose="02020603050405020304" pitchFamily="18" charset="0"/>
                <a:ea typeface="Times New Roman" panose="02020603050405020304" pitchFamily="18" charset="0"/>
              </a:rPr>
              <a:t>The supervised Machine Learning algorithm Random Forest is used to effectively and efficiently identify fraudulent transactions. Training a model on credit card fraud detection requires pre-processed data without any errors and fine tuning to make the model user-friendly.</a:t>
            </a:r>
            <a:endParaRPr lang="en-IN" sz="2000" dirty="0">
              <a:solidFill>
                <a:srgbClr val="000000"/>
              </a:solidFill>
              <a:effectLst/>
              <a:latin typeface="Times New Roman" panose="02020603050405020304" pitchFamily="18" charset="0"/>
              <a:ea typeface="Times New Roman" panose="02020603050405020304" pitchFamily="18" charset="0"/>
            </a:endParaRPr>
          </a:p>
          <a:p>
            <a:pPr algn="just" eaLnBrk="1" hangingPunct="1">
              <a:buFont typeface="Arial" charset="0"/>
              <a:buChar char="•"/>
              <a:defRPr/>
            </a:pPr>
            <a:r>
              <a:rPr lang="en-US" sz="2000" b="1" dirty="0">
                <a:latin typeface="Times New Roman" panose="02020603050405020304" pitchFamily="18" charset="0"/>
                <a:cs typeface="Times New Roman" panose="02020603050405020304" pitchFamily="18" charset="0"/>
              </a:rPr>
              <a:t>Detection: </a:t>
            </a:r>
            <a:r>
              <a:rPr lang="en-US" sz="2000" dirty="0">
                <a:latin typeface="Times New Roman" panose="02020603050405020304" pitchFamily="18" charset="0"/>
                <a:cs typeface="Times New Roman" panose="02020603050405020304" pitchFamily="18" charset="0"/>
              </a:rPr>
              <a:t>This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Trained model is capable of detecting fraudulent transactions. In this Predictive Modelling we generated a binary result: Fraud or Not Fraud.</a:t>
            </a:r>
            <a:endParaRPr lang="en-IN" sz="2000" dirty="0">
              <a:latin typeface="Times New Roman" panose="02020603050405020304" pitchFamily="18" charset="0"/>
              <a:cs typeface="Times New Roman" panose="02020603050405020304" pitchFamily="18" charset="0"/>
            </a:endParaRPr>
          </a:p>
          <a:p>
            <a:pPr algn="just" eaLnBrk="1" fontAlgn="auto" hangingPunct="1">
              <a:spcAft>
                <a:spcPts val="0"/>
              </a:spcAft>
              <a:buFont typeface="Arial" charset="0"/>
              <a:buNone/>
              <a:defRPr/>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D1C68B4-616E-D1E0-6283-4F49E800B204}"/>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D913B3BB-AE6B-B6E6-5EC3-CC8099D6DE79}"/>
              </a:ext>
            </a:extLst>
          </p:cNvPr>
          <p:cNvSpPr>
            <a:spLocks noGrp="1"/>
          </p:cNvSpPr>
          <p:nvPr>
            <p:ph type="title"/>
          </p:nvPr>
        </p:nvSpPr>
        <p:spPr>
          <a:xfrm>
            <a:off x="896938" y="122238"/>
            <a:ext cx="10745787" cy="628650"/>
          </a:xfrm>
        </p:spPr>
        <p:txBody>
          <a:bodyPr rtlCol="0" anchor="t">
            <a:normAutofit fontScale="90000"/>
          </a:bodyPr>
          <a:lstStyle/>
          <a:p>
            <a:pPr algn="ct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OBJECTIVES</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1268" name="Group 22">
            <a:extLst>
              <a:ext uri="{FF2B5EF4-FFF2-40B4-BE49-F238E27FC236}">
                <a16:creationId xmlns:a16="http://schemas.microsoft.com/office/drawing/2014/main" id="{8EBF6C9D-1621-3092-A1BC-11B2717587F9}"/>
              </a:ext>
            </a:extLst>
          </p:cNvPr>
          <p:cNvGrpSpPr>
            <a:grpSpLocks noGrp="1" noUngrp="1" noRot="1" noChangeAspect="1" noMove="1" noResize="1"/>
          </p:cNvGrpSpPr>
          <p:nvPr/>
        </p:nvGrpSpPr>
        <p:grpSpPr bwMode="auto">
          <a:xfrm>
            <a:off x="0" y="0"/>
            <a:ext cx="885825" cy="6858000"/>
            <a:chOff x="0" y="0"/>
            <a:chExt cx="885825" cy="6858000"/>
          </a:xfrm>
        </p:grpSpPr>
        <p:sp>
          <p:nvSpPr>
            <p:cNvPr id="11270" name="Freeform 6">
              <a:extLst>
                <a:ext uri="{FF2B5EF4-FFF2-40B4-BE49-F238E27FC236}">
                  <a16:creationId xmlns:a16="http://schemas.microsoft.com/office/drawing/2014/main" id="{8A40397F-EB6E-0852-2029-C84EA4BD14B7}"/>
                </a:ext>
              </a:extLst>
            </p:cNvPr>
            <p:cNvSpPr>
              <a:spLocks/>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5" name="Freeform 6">
              <a:extLst>
                <a:ext uri="{FF2B5EF4-FFF2-40B4-BE49-F238E27FC236}">
                  <a16:creationId xmlns:a16="http://schemas.microsoft.com/office/drawing/2014/main" id="{4512C404-0B88-4650-8218-16E9D98281D7}"/>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
        <p:nvSpPr>
          <p:cNvPr id="3" name="Content Placeholder 2">
            <a:extLst>
              <a:ext uri="{FF2B5EF4-FFF2-40B4-BE49-F238E27FC236}">
                <a16:creationId xmlns:a16="http://schemas.microsoft.com/office/drawing/2014/main" id="{D8C9BF74-AB32-DD66-2FCE-8D85FFAA5F8E}"/>
              </a:ext>
            </a:extLst>
          </p:cNvPr>
          <p:cNvSpPr>
            <a:spLocks noGrp="1"/>
          </p:cNvSpPr>
          <p:nvPr>
            <p:ph idx="1"/>
          </p:nvPr>
        </p:nvSpPr>
        <p:spPr>
          <a:xfrm>
            <a:off x="1019175" y="1078787"/>
            <a:ext cx="10623550" cy="5247585"/>
          </a:xfrm>
          <a:ln>
            <a:miter lim="800000"/>
            <a:headEnd/>
            <a:tailEnd/>
          </a:ln>
        </p:spPr>
        <p:txBody>
          <a:bodyPr rtlCol="0">
            <a:normAutofit/>
          </a:bodyPr>
          <a:lstStyle/>
          <a:p>
            <a:pPr algn="just" eaLnBrk="1" hangingPunct="1">
              <a:defRPr/>
            </a:pPr>
            <a:endParaRPr lang="en-US" sz="2000" dirty="0">
              <a:latin typeface="Times New Roman" panose="02020603050405020304" pitchFamily="18" charset="0"/>
              <a:cs typeface="Times New Roman" panose="02020603050405020304" pitchFamily="18" charset="0"/>
            </a:endParaRPr>
          </a:p>
          <a:p>
            <a:pPr algn="just" eaLnBrk="1" hangingPunct="1">
              <a:buFont typeface="Arial" charset="0"/>
              <a:buChar char="•"/>
              <a:defRPr/>
            </a:pPr>
            <a:r>
              <a:rPr lang="en-US" sz="2000" dirty="0">
                <a:latin typeface="Times New Roman" panose="02020603050405020304" pitchFamily="18" charset="0"/>
                <a:cs typeface="Times New Roman" panose="02020603050405020304" pitchFamily="18" charset="0"/>
              </a:rPr>
              <a:t>Pre-processing of the dataset</a:t>
            </a:r>
          </a:p>
          <a:p>
            <a:pPr algn="just" eaLnBrk="1" hangingPunct="1">
              <a:buFont typeface="Arial" charset="0"/>
              <a:buChar char="•"/>
              <a:defRPr/>
            </a:pPr>
            <a:r>
              <a:rPr lang="en-US" sz="2000" dirty="0">
                <a:latin typeface="Times New Roman" panose="02020603050405020304" pitchFamily="18" charset="0"/>
                <a:cs typeface="Times New Roman" panose="02020603050405020304" pitchFamily="18" charset="0"/>
              </a:rPr>
              <a:t>Feature extraction</a:t>
            </a:r>
          </a:p>
          <a:p>
            <a:pPr algn="just" eaLnBrk="1" hangingPunct="1">
              <a:buFont typeface="Arial" charset="0"/>
              <a:buChar char="•"/>
              <a:defRPr/>
            </a:pPr>
            <a:r>
              <a:rPr lang="en-US" sz="2000" dirty="0">
                <a:latin typeface="Times New Roman" panose="02020603050405020304" pitchFamily="18" charset="0"/>
                <a:cs typeface="Times New Roman" panose="02020603050405020304" pitchFamily="18" charset="0"/>
              </a:rPr>
              <a:t>Training the model</a:t>
            </a:r>
          </a:p>
          <a:p>
            <a:pPr algn="just" eaLnBrk="1" hangingPunct="1">
              <a:buFont typeface="Arial" charset="0"/>
              <a:buChar char="•"/>
              <a:defRPr/>
            </a:pPr>
            <a:r>
              <a:rPr lang="en-US" sz="2000" dirty="0">
                <a:latin typeface="Times New Roman" panose="02020603050405020304" pitchFamily="18" charset="0"/>
                <a:cs typeface="Times New Roman" panose="02020603050405020304" pitchFamily="18" charset="0"/>
              </a:rPr>
              <a:t>Classify Fraud and Non Fraud</a:t>
            </a:r>
          </a:p>
          <a:p>
            <a:pPr algn="just" eaLnBrk="1" hangingPunct="1">
              <a:buFont typeface="Arial" charset="0"/>
              <a:buChar char="•"/>
              <a:defRPr/>
            </a:pPr>
            <a:r>
              <a:rPr lang="en-US" sz="2000" dirty="0">
                <a:latin typeface="Times New Roman" panose="02020603050405020304" pitchFamily="18" charset="0"/>
                <a:cs typeface="Times New Roman" panose="02020603050405020304" pitchFamily="18" charset="0"/>
              </a:rPr>
              <a:t>Detection of Fraudulent transactions</a:t>
            </a:r>
          </a:p>
          <a:p>
            <a:pPr algn="just" eaLnBrk="1" hangingPunct="1">
              <a:buFont typeface="Arial" charset="0"/>
              <a:buChar char="•"/>
              <a:defRPr/>
            </a:pPr>
            <a:r>
              <a:rPr lang="en-US" sz="2000" dirty="0">
                <a:latin typeface="Times New Roman" panose="02020603050405020304" pitchFamily="18" charset="0"/>
                <a:cs typeface="Times New Roman" panose="02020603050405020304" pitchFamily="18" charset="0"/>
              </a:rPr>
              <a:t>Performance Analysis</a:t>
            </a:r>
          </a:p>
          <a:p>
            <a:pPr algn="just" eaLnBrk="1" hangingPunct="1">
              <a:buFont typeface="Arial" charset="0"/>
              <a:buChar char="•"/>
              <a:defRPr/>
            </a:pPr>
            <a:endParaRPr lang="en-US" sz="2000" dirty="0">
              <a:latin typeface="Times New Roman" panose="02020603050405020304" pitchFamily="18" charset="0"/>
              <a:cs typeface="Times New Roman" panose="02020603050405020304" pitchFamily="18" charset="0"/>
            </a:endParaRPr>
          </a:p>
          <a:p>
            <a:pPr algn="just" eaLnBrk="1" hangingPunct="1">
              <a:buFont typeface="Arial" charset="0"/>
              <a:buChar char="•"/>
              <a:defRPr/>
            </a:pPr>
            <a:endParaRPr lang="en-US" sz="2000" b="1"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defRPr/>
            </a:pPr>
            <a:endParaRPr lang="en-US" sz="2000" b="1" dirty="0">
              <a:latin typeface="Times New Roman" panose="02020603050405020304" pitchFamily="18" charset="0"/>
              <a:cs typeface="Times New Roman" panose="02020603050405020304" pitchFamily="18" charset="0"/>
            </a:endParaRPr>
          </a:p>
          <a:p>
            <a:pPr algn="just" eaLnBrk="1" fontAlgn="auto" hangingPunct="1">
              <a:spcAft>
                <a:spcPts val="0"/>
              </a:spcAft>
              <a:buFont typeface="Arial" charset="0"/>
              <a:buNone/>
              <a:defRPr/>
            </a:pPr>
            <a:endParaRPr lang="en-IN" sz="2000" b="1" dirty="0">
              <a:latin typeface="Times New Roman" panose="02020603050405020304" pitchFamily="18" charset="0"/>
              <a:cs typeface="Times New Roman" panose="02020603050405020304" pitchFamily="18" charset="0"/>
            </a:endParaRPr>
          </a:p>
          <a:p>
            <a:pPr algn="just" eaLnBrk="1" fontAlgn="auto" hangingPunct="1">
              <a:spcAft>
                <a:spcPts val="0"/>
              </a:spcAft>
              <a:buFont typeface="Arial" charset="0"/>
              <a:buNone/>
              <a:defRPr/>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413766-9C31-829C-6795-3384BB21F78F}"/>
              </a:ext>
            </a:extLst>
          </p:cNvPr>
          <p:cNvSpPr/>
          <p:nvPr/>
        </p:nvSpPr>
        <p:spPr>
          <a:xfrm>
            <a:off x="4019413" y="4676355"/>
            <a:ext cx="2076587" cy="899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a:t>
            </a:r>
          </a:p>
          <a:p>
            <a:pPr algn="ctr"/>
            <a:r>
              <a:rPr lang="en-US" dirty="0"/>
              <a:t>Extraction</a:t>
            </a:r>
            <a:endParaRPr lang="en-IN" dirty="0"/>
          </a:p>
        </p:txBody>
      </p:sp>
      <p:sp>
        <p:nvSpPr>
          <p:cNvPr id="6" name="Rectangle 5">
            <a:extLst>
              <a:ext uri="{FF2B5EF4-FFF2-40B4-BE49-F238E27FC236}">
                <a16:creationId xmlns:a16="http://schemas.microsoft.com/office/drawing/2014/main" id="{829067E3-9C25-DA61-3F89-FE663D29F5BE}"/>
              </a:ext>
            </a:extLst>
          </p:cNvPr>
          <p:cNvSpPr/>
          <p:nvPr/>
        </p:nvSpPr>
        <p:spPr>
          <a:xfrm>
            <a:off x="6791094" y="4671387"/>
            <a:ext cx="2076587" cy="899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Classifier section</a:t>
            </a:r>
            <a:endParaRPr lang="en-IN" dirty="0"/>
          </a:p>
        </p:txBody>
      </p:sp>
      <p:sp>
        <p:nvSpPr>
          <p:cNvPr id="4" name="Parallelogram 3">
            <a:extLst>
              <a:ext uri="{FF2B5EF4-FFF2-40B4-BE49-F238E27FC236}">
                <a16:creationId xmlns:a16="http://schemas.microsoft.com/office/drawing/2014/main" id="{CF6572D8-AAB5-1376-5CE0-B4D4D2E5DA97}"/>
              </a:ext>
            </a:extLst>
          </p:cNvPr>
          <p:cNvSpPr/>
          <p:nvPr/>
        </p:nvSpPr>
        <p:spPr>
          <a:xfrm>
            <a:off x="1479621" y="4671389"/>
            <a:ext cx="1773793" cy="975785"/>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a:t>
            </a:r>
          </a:p>
          <a:p>
            <a:pPr algn="ctr"/>
            <a:r>
              <a:rPr lang="en-US" dirty="0"/>
              <a:t>processing</a:t>
            </a:r>
            <a:endParaRPr lang="en-IN" dirty="0"/>
          </a:p>
        </p:txBody>
      </p:sp>
      <p:sp>
        <p:nvSpPr>
          <p:cNvPr id="8" name="Flowchart: Display 7">
            <a:extLst>
              <a:ext uri="{FF2B5EF4-FFF2-40B4-BE49-F238E27FC236}">
                <a16:creationId xmlns:a16="http://schemas.microsoft.com/office/drawing/2014/main" id="{2073C8D3-C7BE-4C97-47D7-F9B34E220BFD}"/>
              </a:ext>
            </a:extLst>
          </p:cNvPr>
          <p:cNvSpPr/>
          <p:nvPr/>
        </p:nvSpPr>
        <p:spPr>
          <a:xfrm>
            <a:off x="9395797" y="4671387"/>
            <a:ext cx="2153474" cy="904461"/>
          </a:xfrm>
          <a:prstGeom prst="flowChartDisplay">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Detection</a:t>
            </a:r>
            <a:endParaRPr lang="en-IN" dirty="0"/>
          </a:p>
        </p:txBody>
      </p:sp>
      <p:cxnSp>
        <p:nvCxnSpPr>
          <p:cNvPr id="10" name="Straight Arrow Connector 9">
            <a:extLst>
              <a:ext uri="{FF2B5EF4-FFF2-40B4-BE49-F238E27FC236}">
                <a16:creationId xmlns:a16="http://schemas.microsoft.com/office/drawing/2014/main" id="{303B0CCF-5A1D-E79B-F19F-20A5921049FB}"/>
              </a:ext>
            </a:extLst>
          </p:cNvPr>
          <p:cNvCxnSpPr>
            <a:cxnSpLocks/>
            <a:stCxn id="4" idx="2"/>
          </p:cNvCxnSpPr>
          <p:nvPr/>
        </p:nvCxnSpPr>
        <p:spPr>
          <a:xfrm>
            <a:off x="3131441" y="5159282"/>
            <a:ext cx="887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DC3685-EAD0-30F3-F127-F3E190F7C329}"/>
              </a:ext>
            </a:extLst>
          </p:cNvPr>
          <p:cNvCxnSpPr>
            <a:cxnSpLocks/>
          </p:cNvCxnSpPr>
          <p:nvPr/>
        </p:nvCxnSpPr>
        <p:spPr>
          <a:xfrm>
            <a:off x="6049597" y="5174052"/>
            <a:ext cx="7631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9E1C90D-D458-7378-4C14-5BEE6431D860}"/>
              </a:ext>
            </a:extLst>
          </p:cNvPr>
          <p:cNvCxnSpPr>
            <a:cxnSpLocks/>
            <a:stCxn id="6" idx="3"/>
            <a:endCxn id="8" idx="1"/>
          </p:cNvCxnSpPr>
          <p:nvPr/>
        </p:nvCxnSpPr>
        <p:spPr>
          <a:xfrm>
            <a:off x="8867681" y="5121120"/>
            <a:ext cx="528116" cy="24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C093-22C3-E318-3572-1005023C06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PROJECT DOMAIN</a:t>
            </a:r>
            <a:endParaRPr lang="en-IN" dirty="0"/>
          </a:p>
        </p:txBody>
      </p:sp>
      <p:sp>
        <p:nvSpPr>
          <p:cNvPr id="3" name="Content Placeholder 2">
            <a:extLst>
              <a:ext uri="{FF2B5EF4-FFF2-40B4-BE49-F238E27FC236}">
                <a16:creationId xmlns:a16="http://schemas.microsoft.com/office/drawing/2014/main" id="{4410BD5C-50EF-AB93-007A-57CD39AA3276}"/>
              </a:ext>
            </a:extLst>
          </p:cNvPr>
          <p:cNvSpPr>
            <a:spLocks noGrp="1"/>
          </p:cNvSpPr>
          <p:nvPr>
            <p:ph idx="1"/>
          </p:nvPr>
        </p:nvSpPr>
        <p:spPr>
          <a:xfrm>
            <a:off x="1215887" y="1690688"/>
            <a:ext cx="10515600" cy="4351338"/>
          </a:xfrm>
        </p:spPr>
        <p:txBody>
          <a:bodyPr/>
          <a:lstStyle/>
          <a:p>
            <a:pPr marL="0" indent="0" algn="just">
              <a:buNone/>
            </a:pPr>
            <a:r>
              <a:rPr lang="en-US" b="1" u="sng" dirty="0">
                <a:latin typeface="Times New Roman" panose="02020603050405020304" pitchFamily="18" charset="0"/>
                <a:cs typeface="Times New Roman" panose="02020603050405020304" pitchFamily="18" charset="0"/>
              </a:rPr>
              <a:t>Machine Learning:</a:t>
            </a:r>
          </a:p>
          <a:p>
            <a:pPr marL="0" indent="0" algn="just">
              <a:buNone/>
            </a:pPr>
            <a:r>
              <a:rPr lang="en-US" sz="2000" dirty="0">
                <a:latin typeface="Times New Roman" panose="02020603050405020304" pitchFamily="18" charset="0"/>
                <a:cs typeface="Times New Roman" panose="02020603050405020304" pitchFamily="18" charset="0"/>
              </a:rPr>
              <a:t>   The domain for a project on financial fraud detection in machine learning would fall under the              category of "Finance" and "Machine Learning." It involves using machine learning techniques to develop models that can identify and predict instances of financial fraud within transactions or activities. It involves creating sophisticated models that leverage machine learning algorithms to analyze vast amounts of financial data, looking for patterns and anomalies that could indicate fraudulent activities. This domain requires a deep understanding of both financial transactions and machine learning techniques to build accurate and efficient detection systems that can safeguard against various types of fraud, such as credit card fraud.</a:t>
            </a:r>
            <a:endParaRPr lang="en-IN" dirty="0">
              <a:latin typeface="Times New Roman" panose="02020603050405020304" pitchFamily="18" charset="0"/>
              <a:cs typeface="Times New Roman" panose="02020603050405020304" pitchFamily="18" charset="0"/>
            </a:endParaRPr>
          </a:p>
        </p:txBody>
      </p:sp>
      <p:grpSp>
        <p:nvGrpSpPr>
          <p:cNvPr id="4" name="Group 22">
            <a:extLst>
              <a:ext uri="{FF2B5EF4-FFF2-40B4-BE49-F238E27FC236}">
                <a16:creationId xmlns:a16="http://schemas.microsoft.com/office/drawing/2014/main" id="{FAF9304F-9C09-616D-09BD-79FBAE479CB4}"/>
              </a:ext>
            </a:extLst>
          </p:cNvPr>
          <p:cNvGrpSpPr>
            <a:grpSpLocks noGrp="1" noUngrp="1" noRot="1" noChangeAspect="1" noMove="1" noResize="1"/>
          </p:cNvGrpSpPr>
          <p:nvPr/>
        </p:nvGrpSpPr>
        <p:grpSpPr bwMode="auto">
          <a:xfrm>
            <a:off x="0" y="0"/>
            <a:ext cx="885825" cy="6858000"/>
            <a:chOff x="0" y="0"/>
            <a:chExt cx="885825" cy="6858000"/>
          </a:xfrm>
        </p:grpSpPr>
        <p:sp>
          <p:nvSpPr>
            <p:cNvPr id="5" name="Freeform 6">
              <a:extLst>
                <a:ext uri="{FF2B5EF4-FFF2-40B4-BE49-F238E27FC236}">
                  <a16:creationId xmlns:a16="http://schemas.microsoft.com/office/drawing/2014/main" id="{E542B25B-A27D-78B2-EF3B-470B9862F948}"/>
                </a:ext>
              </a:extLst>
            </p:cNvPr>
            <p:cNvSpPr>
              <a:spLocks/>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6" name="Freeform 6">
              <a:extLst>
                <a:ext uri="{FF2B5EF4-FFF2-40B4-BE49-F238E27FC236}">
                  <a16:creationId xmlns:a16="http://schemas.microsoft.com/office/drawing/2014/main" id="{6589AC7A-19C3-E720-FBFE-0CB0BF4B6904}"/>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IN"/>
            </a:p>
          </p:txBody>
        </p:sp>
      </p:grpSp>
    </p:spTree>
    <p:extLst>
      <p:ext uri="{BB962C8B-B14F-4D97-AF65-F5344CB8AC3E}">
        <p14:creationId xmlns:p14="http://schemas.microsoft.com/office/powerpoint/2010/main" val="278220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2843</TotalTime>
  <Words>2538</Words>
  <Application>Microsoft Office PowerPoint</Application>
  <PresentationFormat>Widescreen</PresentationFormat>
  <Paragraphs>308</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Calisto MT</vt:lpstr>
      <vt:lpstr>Times New Roman</vt:lpstr>
      <vt:lpstr>Wingdings</vt:lpstr>
      <vt:lpstr>Office Theme</vt:lpstr>
      <vt:lpstr>PowerPoint Presentation</vt:lpstr>
      <vt:lpstr>CONTENTS </vt:lpstr>
      <vt:lpstr> ABSTRACT </vt:lpstr>
      <vt:lpstr> INTRODUCTION </vt:lpstr>
      <vt:lpstr> LITERATURE SURVEY </vt:lpstr>
      <vt:lpstr> EXISTING SYSTEM </vt:lpstr>
      <vt:lpstr> PROPOSED SYSTEM  </vt:lpstr>
      <vt:lpstr> OBJECTIVES   </vt:lpstr>
      <vt:lpstr>                  PROJECT DOMAIN</vt:lpstr>
      <vt:lpstr> REQUIREMENT ANALYSIS </vt:lpstr>
      <vt:lpstr> REQUIREMENT ANALYSIS </vt:lpstr>
      <vt:lpstr> REQUIREMENT ANALYSIS  </vt:lpstr>
      <vt:lpstr> SYSTEM ARCHITECTURE </vt:lpstr>
      <vt:lpstr> METHODOLOGY </vt:lpstr>
      <vt:lpstr> PROJECT PLAN </vt:lpstr>
      <vt:lpstr>                                                  DESIGN</vt:lpstr>
      <vt:lpstr>                                       IMPLEMENTATION</vt:lpstr>
      <vt:lpstr>                                      IMPLEMENTATION</vt:lpstr>
      <vt:lpstr>                                        IMPLEMENTATION</vt:lpstr>
      <vt:lpstr>                                       IMPLEMENTATION</vt:lpstr>
      <vt:lpstr>                                       IMPLEMENTATION</vt:lpstr>
      <vt:lpstr>                                        IMPLEMENTATION</vt:lpstr>
      <vt:lpstr>                                          RESULT ANALYSIS</vt:lpstr>
      <vt:lpstr>                                         RESULT ANALYSIS</vt:lpstr>
      <vt:lpstr>                              ATTAINMENT OF OBJECTIVE</vt:lpstr>
      <vt:lpstr>                                             CONCLUSION</vt:lpstr>
      <vt:lpstr>                       FUTURE SCOPE OF THE PROJECT</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dc:title>
  <dc:creator>Charishma</dc:creator>
  <cp:lastModifiedBy>Yalavarthi Revathi</cp:lastModifiedBy>
  <cp:revision>170</cp:revision>
  <dcterms:created xsi:type="dcterms:W3CDTF">2021-05-22T09:16:38Z</dcterms:created>
  <dcterms:modified xsi:type="dcterms:W3CDTF">2023-12-03T12:40:38Z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2021-07-02T18:27:27Z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a45faa05-55e5-4ac1-8791-579d4098f2cd</vt:lpwstr>
  </property>
  <property fmtid="{D5CDD505-2E9C-101B-9397-08002B2CF9AE}" pid="8" name="MSIP_Label_ea60d57e-af5b-4752-ac57-3e4f28ca11dc_ContentBits">
    <vt:lpwstr>0</vt:lpwstr>
  </property>
</Properties>
</file>