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E46D-4374-CC53-6302-98E142B0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8D9A-CA95-9C9E-8ACC-95CBD921D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AF5E-603D-830A-59C3-B68DC87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D8B0-7527-2D5F-94AF-EEC943D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9821-56B1-C630-7995-62B16FEE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78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F299-AEDC-60F3-94D4-B3789718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34342-78A1-EAF7-9322-676792C5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7EC6-4AC3-AF30-C306-54B3E039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ADAC-0D48-2570-2490-8EA4809B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7738-8113-D59D-435A-2EBD2717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1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8E6EF-9090-F18A-A222-D7E28580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37877-A063-12EA-1223-3ABB8968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C1E4-3A8F-866C-68D8-41CB75D0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6365-8311-2F08-B293-D81CE06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544F-CD6F-965D-E42E-528EE42A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C6A-C082-DEF0-A0BC-994200D6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B9D5-CDC8-308C-8FEF-4C59DBB5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FD39-DC07-E48A-1E0C-3DE44D21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F5DF-FB71-792E-3B42-21663D0D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D2D1-9DE3-E48D-608C-686723CF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4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F08-CB73-AB5A-1787-78FA5270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EE0F-E03A-B5A6-A4B8-DAB1E812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8CC8-1ED8-B07C-E76A-14A5CADF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6296-AF2B-4E4A-41CD-F34B6D54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89DD1-7BEC-949A-C19A-53445207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38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C6D-3AAA-14D4-6CD2-DCB38485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E9F8-AD49-C976-EAFB-2F91B4464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1414-ADC4-97F4-06D2-C92F2424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6649-34C2-E7D6-2B32-27ADF08E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9622-2D1F-7794-E600-8AF3D9FF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A9825-91CA-43F8-FA42-C83B1B6B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50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7DD5-1A01-1070-DA3C-45ED3827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6424-6A01-188D-90FE-19CE0C74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3715-9C20-E656-C4F8-7F86C1C4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2213C-9EF5-62F8-5A29-E7125B114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548B-9224-75FD-0F8A-E0C0A139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8ED1A-0C38-109F-7264-973707B6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9FF0-8E47-E5AB-DA20-EF7F383F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0D583-CF23-4B80-7C3D-5DA84214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1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DADD-49D4-0873-648D-5B284B0E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18E4-8305-B317-C6D2-37DA5BC5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62BD-51B9-C509-5867-DB479F75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0497-5B26-8037-13C1-E75A8AE4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680C8-BBCD-41B8-8363-D878FF0C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2F2F2-418A-8F71-3170-F8C26E3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F606B-EF0D-8478-5971-908D22DB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0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4954-6002-8F87-BCB7-B3CCC896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A095-06FE-37D9-92A5-B9E462B9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DA35-E64E-FA02-A54F-F310B60B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8C47-EFB8-75D6-18B0-C5FCA301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EBA8-5353-777A-1F97-748A3905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69FEA-8BC0-6A86-BD04-1146DD01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6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5CB5-BCC1-C856-C038-D5532A79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4D30F-FC00-ACC8-7546-4F881B78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FB20F-5B1A-DEAF-E5DD-E495E03E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6F64-CCE3-D7F7-3A2E-385B93C4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0804-BC40-BFD6-0853-BB0BCDF7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36DD4-52A9-429B-DE40-FF8F9037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02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2284F-8E3F-EB9F-2E6E-DA781AA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B844D-A9BF-8D07-5EC2-8B90F0AB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36E9-8E81-C28B-FDDE-6746417A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7AD1-0DC9-4040-8C15-F68AA64F4245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AB28-3EC6-428F-5AD1-24D62DB5B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FE0C-19E4-1792-BFB2-1A1920BC0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D188-F754-4FC3-8328-FE72F2986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1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bleau-canada.homedepot.com/#/views/Theftinputportal/Dashboard2?:iid=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ableau-canada.homedepot.com/#/views/FERecoveriesDataOutlierDashboard/FEReoveryDataOutlier?:ii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6B2-35EA-A228-81B6-9935190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>
                <a:latin typeface="Arial"/>
                <a:cs typeface="Arial"/>
              </a:rPr>
              <a:t>Theft Input Portal </a:t>
            </a:r>
            <a:r>
              <a:rPr lang="en-CA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en-CA">
                <a:latin typeface="Arial"/>
                <a:cs typeface="Arial"/>
              </a:rPr>
              <a:t> </a:t>
            </a:r>
            <a:r>
              <a:rPr lang="en-CA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(Sample Data)</a:t>
            </a:r>
            <a:endParaRPr lang="en-CA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82EC-7071-6CA9-93F7-3918581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FD47A-2C98-BC9B-77A0-FA6D60C68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" t="20470" r="70198" b="42057"/>
          <a:stretch/>
        </p:blipFill>
        <p:spPr>
          <a:xfrm>
            <a:off x="327804" y="136525"/>
            <a:ext cx="10785966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0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443D-027A-AF26-5860-7318E652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FE Recovery Data Outlier </a:t>
            </a:r>
            <a:r>
              <a:rPr lang="en-CA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4F07-11DC-CE67-EE04-12E890E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30314-DFA0-35F9-C4D5-4C3135B0A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5" t="9926" r="16021" b="45037"/>
          <a:stretch/>
        </p:blipFill>
        <p:spPr>
          <a:xfrm>
            <a:off x="680720" y="136525"/>
            <a:ext cx="10403840" cy="64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Theft Input Portal Dashboard (Sample Data)</vt:lpstr>
      <vt:lpstr>FE Recovery Data Outlier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Wire Lockup Dashboard</dc:title>
  <dc:creator>Revathi Sujayan Nambiar</dc:creator>
  <cp:lastModifiedBy>Revathi Sujayan Nambiar</cp:lastModifiedBy>
  <cp:revision>2</cp:revision>
  <dcterms:created xsi:type="dcterms:W3CDTF">2023-12-12T05:33:06Z</dcterms:created>
  <dcterms:modified xsi:type="dcterms:W3CDTF">2023-12-12T05:40:12Z</dcterms:modified>
</cp:coreProperties>
</file>