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E2F4-4164-565E-1441-796C57680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7FECBC-9B76-4170-6532-0487496D8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262C1-49B0-E60E-2693-5112C7D3E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5312-C02F-D7FE-AECF-61031D4E9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70986-474A-30BF-D7EE-B4540319C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32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66786F-5681-7DE1-0785-33BA54A02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49AAE5-3852-F7F4-FA5B-32C057E72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31A12F-ED5B-FE52-13EC-A3A89C2A6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E63E8-B808-7BDC-C339-34AA9626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E80C2-56B0-2473-8775-C10EEA0E6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3851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3650C-EA0C-8405-C947-F7F411A1A6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503C38-E2F6-1507-AD1E-6440EB26FF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FAA8E-3279-2BD0-06E4-0A6F0B3BA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A45DC-D0A4-C960-4AF4-22D669B8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66608-3E99-E527-EE18-2B616EF88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375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636193-6D76-7B36-2826-6989E4356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70513-4B2F-2CE2-8374-0FDCE6FE8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85423-5071-D0BA-B3A7-BEB5D7CFA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80D9B-6D68-5F44-5DA0-053F6513F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85BF6-DC86-6A26-43B4-C69F6D37B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80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DF27C-C889-AC3A-04D3-0970A177C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0D08BC-267A-ECF2-87B6-278085016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C75BB-7391-97E8-D8E6-330E8B89C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5D5C3A-FE92-8F30-96F0-A2E0210D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B7DB3-DF97-5E0C-E5D0-D1E51F58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99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9E1A4-FEF6-BC21-E6D0-362CE01CF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A129C-6586-4B3E-770C-4B9F7E4A4B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7A6F3F-887B-09CE-326E-93B4154BB9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17F81-0556-909E-7E33-1941940E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79F0C-B94A-8CDB-C6C5-25300F33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A6EF9-4DC3-B000-62D2-0D2254A99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72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A6A98-4E9B-62E7-1D9E-1B4EA43F5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7DF42-3CF8-065D-D35C-CDFB9FF1BE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76E89-893F-3685-EA1D-FAB0E63B9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A7E5E3-F476-F516-1487-3189D74F5A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191E00-1B83-982C-C33D-73C7098620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670F50-8D95-7D11-9BDB-779C118B1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58B9E1-8D6F-C8B0-20BB-D9069B93B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BEE5F1-5661-706A-EB6B-E9C81129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814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806DF-D0AA-5D34-951D-96888A496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654CD-98C5-2910-B3A6-B9357ED10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D6D5E9-5B39-861B-2CAF-032BE6EA3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DA9EFE-1C9F-A5CA-42E0-928EBDC17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3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44EFDF-D2FC-961F-DA16-B3623F2F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F732CD-373C-B8AD-1C30-FA4C1D649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637D-16C8-3BA5-EB6B-F6773D0D0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95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9D83-628B-009A-7309-553A83138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4F8C-378B-2F4F-3060-4CE115979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319358-8A0E-E50C-4E6B-F6258E6012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51C6B2-DE91-FD7F-9AA7-0D10594BE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50F9C6-E256-DFD9-5131-AC1C4A76F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F329E-3D6A-C8AE-03FC-6AB743EF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09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E968F-29A4-8C0C-AEF1-8F8F0619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0FE726-D101-F789-7F0C-4C022EC959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BE70BA-A3B1-835F-EE85-695E8E1988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14A835-9353-E043-8CE1-69CC24898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2BBA4D-C269-933B-8EE3-61AE7AD2F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8FADC0-C115-F6CF-0792-34808E051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65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EBA84B-D67B-FBDC-47E9-86F3EDADC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095F2E-1EE2-69D3-9D2F-58667E8D2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B068A-A646-3D63-08B7-99606A95BE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6D3F49-B2E1-45F8-ADA3-321D6E4BF7AE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3ED4C-3D10-33D3-8614-89255F16FE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8EE0DD-F3DC-1D7D-1962-DADA60D1EB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53314C-A11F-4927-A9D5-87AB3C7B6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52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8" name="Rectangle 1037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27053F-9F87-9657-35F0-69ACE60290DC}"/>
              </a:ext>
            </a:extLst>
          </p:cNvPr>
          <p:cNvSpPr txBox="1"/>
          <p:nvPr/>
        </p:nvSpPr>
        <p:spPr>
          <a:xfrm>
            <a:off x="179269" y="-203845"/>
            <a:ext cx="10515600" cy="15058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000" b="1" kern="1200" dirty="0">
                <a:solidFill>
                  <a:schemeClr val="tx1"/>
                </a:solidFill>
                <a:ea typeface="+mj-ea"/>
                <a:cs typeface="+mj-cs"/>
              </a:rPr>
              <a:t>Design Architecture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9144E0-EDA5-F758-3FDE-CEDC2A474596}"/>
              </a:ext>
            </a:extLst>
          </p:cNvPr>
          <p:cNvSpPr txBox="1"/>
          <p:nvPr/>
        </p:nvSpPr>
        <p:spPr>
          <a:xfrm>
            <a:off x="302713" y="3344592"/>
            <a:ext cx="2054408" cy="646331"/>
          </a:xfrm>
          <a:prstGeom prst="rect">
            <a:avLst/>
          </a:prstGeom>
          <a:ln>
            <a:noFill/>
            <a:prstDash val="sys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Data Ingestion</a:t>
            </a:r>
          </a:p>
          <a:p>
            <a:pPr algn="ctr"/>
            <a:endParaRPr lang="en-US" dirty="0"/>
          </a:p>
        </p:txBody>
      </p:sp>
      <p:sp>
        <p:nvSpPr>
          <p:cNvPr id="13" name="Rectangle 6">
            <a:extLst>
              <a:ext uri="{FF2B5EF4-FFF2-40B4-BE49-F238E27FC236}">
                <a16:creationId xmlns:a16="http://schemas.microsoft.com/office/drawing/2014/main" id="{E5A01607-651A-C424-3460-7063D0D9D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269" y="4210699"/>
            <a:ext cx="2797612" cy="1785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Sensor readings are simulated using a Python script to mimic a live streaming dataset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 is continuously ingested into </a:t>
            </a:r>
            <a:r>
              <a:rPr kumimoji="0" lang="en-US" altLang="en-US" sz="1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storage and processing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Each record is transformed into an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embedding vector of 1536 dimensions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 capture semantic meaning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vector index (HNSW)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is created to enable efficient similarity searches using VEC_COSINE_DISTANCE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9794B1-C66F-EF4F-42D4-F87DF070FEA8}"/>
              </a:ext>
            </a:extLst>
          </p:cNvPr>
          <p:cNvSpPr txBox="1"/>
          <p:nvPr/>
        </p:nvSpPr>
        <p:spPr>
          <a:xfrm>
            <a:off x="3291841" y="3340524"/>
            <a:ext cx="228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Anomaly Detection</a:t>
            </a:r>
          </a:p>
        </p:txBody>
      </p:sp>
      <p:sp>
        <p:nvSpPr>
          <p:cNvPr id="16" name="Rectangle 7">
            <a:extLst>
              <a:ext uri="{FF2B5EF4-FFF2-40B4-BE49-F238E27FC236}">
                <a16:creationId xmlns:a16="http://schemas.microsoft.com/office/drawing/2014/main" id="{961F05B9-0CC0-30AC-C902-456596252F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8567" y="4182836"/>
            <a:ext cx="2892548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Incoming sensor records are validated against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predefined bootstrap rules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Records that meet the anomaly criteria are inserted into a dedicated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Anomalies table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TiDB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Insertion into the anomalies table immediately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triggers an alert notification in Slack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New incoming records are compared with stored anomalies using cosine distance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If similarity threshold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&lt; 0.2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the event is flagged as related and another alert is sent via Slack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EAB5DAA-7C15-97E2-7343-F2F6A5765FBF}"/>
              </a:ext>
            </a:extLst>
          </p:cNvPr>
          <p:cNvSpPr txBox="1"/>
          <p:nvPr/>
        </p:nvSpPr>
        <p:spPr>
          <a:xfrm>
            <a:off x="6485638" y="3340524"/>
            <a:ext cx="238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dirty="0"/>
              <a:t>User Interaction via Slack Bot</a:t>
            </a:r>
            <a:endParaRPr lang="en-US" dirty="0"/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BD30D596-8595-6776-471B-9EEA81F6A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4369" y="4182837"/>
            <a:ext cx="3017520" cy="20928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 Slack bot provides a natural interface for users to interact with the system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Users can request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visualizations, KPIs, and data-driven insights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directly in Slack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Queries are classified by an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LLM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into different types: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Semantic queries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(requiring vector-based similarity search)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Direct SQL queries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(executed against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structured results)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This makes the system accessible without needing technical knowledge of SQL or database structures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6B9720-A03F-361D-02F8-F3E15CAD5440}"/>
              </a:ext>
            </a:extLst>
          </p:cNvPr>
          <p:cNvSpPr txBox="1"/>
          <p:nvPr/>
        </p:nvSpPr>
        <p:spPr>
          <a:xfrm>
            <a:off x="9080246" y="3280868"/>
            <a:ext cx="2384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Query Processing &amp; Response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211F8936-98AF-5E99-774A-FD1B80682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1889" y="4076971"/>
            <a:ext cx="2647694" cy="27084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semantic queries: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User request is converted into embeddings using a </a:t>
            </a: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text embedding model</a:t>
            </a: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These embeddings are compared against stored vectors in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using cosine distance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For direct SQL queries: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Query is executed against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TiDB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tables for precise retrieval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The final results are formatted and returned to Slack as: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Charts or visual graphs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data exploration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Numeric KPI values</a:t>
            </a: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quick decision-making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07870946-379D-F99B-C9BC-F47161754F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120" y="920576"/>
            <a:ext cx="6766561" cy="2355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516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ea60d57e-af5b-4752-ac57-3e4f28ca11dc}" enabled="1" method="Standard" siteId="{36da45f1-dd2c-4d1f-af13-5abe46b9992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274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Mani, Revathi</dc:creator>
  <cp:lastModifiedBy>Mani, Revathi</cp:lastModifiedBy>
  <cp:revision>6</cp:revision>
  <dcterms:created xsi:type="dcterms:W3CDTF">2025-09-13T16:28:11Z</dcterms:created>
  <dcterms:modified xsi:type="dcterms:W3CDTF">2025-09-13T17:46:06Z</dcterms:modified>
</cp:coreProperties>
</file>