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3" r:id="rId1"/>
  </p:sldMasterIdLst>
  <p:notesMasterIdLst>
    <p:notesMasterId r:id="rId16"/>
  </p:notesMasterIdLst>
  <p:handoutMasterIdLst>
    <p:handoutMasterId r:id="rId17"/>
  </p:handoutMasterIdLst>
  <p:sldIdLst>
    <p:sldId id="263" r:id="rId2"/>
    <p:sldId id="257" r:id="rId3"/>
    <p:sldId id="258" r:id="rId4"/>
    <p:sldId id="261" r:id="rId5"/>
    <p:sldId id="260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F1EDD-BE6E-4335-9B71-99C865EB3EE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ED0C0D-B530-4BE6-9052-17C054F14DF2}">
      <dgm:prSet/>
      <dgm:spPr/>
      <dgm:t>
        <a:bodyPr/>
        <a:lstStyle/>
        <a:p>
          <a:pPr rtl="0"/>
          <a:r>
            <a:rPr lang="en-IN" dirty="0" smtClean="0"/>
            <a:t>Virtual Dom</a:t>
          </a:r>
          <a:endParaRPr lang="en-IN" dirty="0"/>
        </a:p>
      </dgm:t>
    </dgm:pt>
    <dgm:pt modelId="{9B48EA48-67E2-4690-8C81-CACF67D73731}" type="parTrans" cxnId="{E9EE8587-CCEA-468C-AB70-C7D5D59EE5C9}">
      <dgm:prSet/>
      <dgm:spPr/>
      <dgm:t>
        <a:bodyPr/>
        <a:lstStyle/>
        <a:p>
          <a:endParaRPr lang="en-US"/>
        </a:p>
      </dgm:t>
    </dgm:pt>
    <dgm:pt modelId="{BDBD5AB4-02F4-4421-B2ED-D0FABD04B1B8}" type="sibTrans" cxnId="{E9EE8587-CCEA-468C-AB70-C7D5D59EE5C9}">
      <dgm:prSet/>
      <dgm:spPr/>
      <dgm:t>
        <a:bodyPr/>
        <a:lstStyle/>
        <a:p>
          <a:endParaRPr lang="en-US"/>
        </a:p>
      </dgm:t>
    </dgm:pt>
    <dgm:pt modelId="{FFD4D55C-77E2-4092-8A21-4F2C7DE83E85}">
      <dgm:prSet/>
      <dgm:spPr/>
      <dgm:t>
        <a:bodyPr/>
        <a:lstStyle/>
        <a:p>
          <a:pPr rtl="0"/>
          <a:r>
            <a:rPr lang="en-IN" smtClean="0"/>
            <a:t>Reusable Component</a:t>
          </a:r>
          <a:endParaRPr lang="en-IN"/>
        </a:p>
      </dgm:t>
    </dgm:pt>
    <dgm:pt modelId="{EB5AD8DC-B4D1-44FC-9FC2-732A1707E32E}" type="parTrans" cxnId="{CDA024DA-5E1C-4BC2-91F6-E1096BAAA875}">
      <dgm:prSet/>
      <dgm:spPr/>
      <dgm:t>
        <a:bodyPr/>
        <a:lstStyle/>
        <a:p>
          <a:endParaRPr lang="en-US"/>
        </a:p>
      </dgm:t>
    </dgm:pt>
    <dgm:pt modelId="{98F03071-7544-43CC-8C3F-31AB28327B14}" type="sibTrans" cxnId="{CDA024DA-5E1C-4BC2-91F6-E1096BAAA875}">
      <dgm:prSet/>
      <dgm:spPr/>
      <dgm:t>
        <a:bodyPr/>
        <a:lstStyle/>
        <a:p>
          <a:endParaRPr lang="en-US"/>
        </a:p>
      </dgm:t>
    </dgm:pt>
    <dgm:pt modelId="{D9667FE2-1171-4601-9731-DD45C3C120D8}">
      <dgm:prSet/>
      <dgm:spPr/>
      <dgm:t>
        <a:bodyPr/>
        <a:lstStyle/>
        <a:p>
          <a:pPr rtl="0"/>
          <a:r>
            <a:rPr lang="en-IN" dirty="0" smtClean="0"/>
            <a:t>Unidirectional data flow  </a:t>
          </a:r>
          <a:endParaRPr lang="en-IN" dirty="0"/>
        </a:p>
      </dgm:t>
    </dgm:pt>
    <dgm:pt modelId="{CE490DCF-146F-48D2-B610-1157114500E3}" type="parTrans" cxnId="{5789D259-3D01-46C7-B17C-BEF5E9570085}">
      <dgm:prSet/>
      <dgm:spPr/>
      <dgm:t>
        <a:bodyPr/>
        <a:lstStyle/>
        <a:p>
          <a:endParaRPr lang="en-US"/>
        </a:p>
      </dgm:t>
    </dgm:pt>
    <dgm:pt modelId="{70E1ABDD-1619-4C20-AC54-D31FAFAE058C}" type="sibTrans" cxnId="{5789D259-3D01-46C7-B17C-BEF5E9570085}">
      <dgm:prSet/>
      <dgm:spPr/>
      <dgm:t>
        <a:bodyPr/>
        <a:lstStyle/>
        <a:p>
          <a:endParaRPr lang="en-US"/>
        </a:p>
      </dgm:t>
    </dgm:pt>
    <dgm:pt modelId="{EF493101-8636-4BC9-B05E-70104B346AD9}">
      <dgm:prSet/>
      <dgm:spPr/>
      <dgm:t>
        <a:bodyPr/>
        <a:lstStyle/>
        <a:p>
          <a:pPr rtl="0"/>
          <a:r>
            <a:rPr lang="en-IN" smtClean="0"/>
            <a:t>Debugging</a:t>
          </a:r>
          <a:endParaRPr lang="en-IN"/>
        </a:p>
      </dgm:t>
    </dgm:pt>
    <dgm:pt modelId="{24DE437F-DBD4-43A6-A4ED-4D4EBAB989A6}" type="parTrans" cxnId="{C3F0A0F0-0AF8-476E-ACD2-453ABA06C858}">
      <dgm:prSet/>
      <dgm:spPr/>
      <dgm:t>
        <a:bodyPr/>
        <a:lstStyle/>
        <a:p>
          <a:endParaRPr lang="en-US"/>
        </a:p>
      </dgm:t>
    </dgm:pt>
    <dgm:pt modelId="{D90EF132-C988-47F3-B3C1-D8B21CC9EB02}" type="sibTrans" cxnId="{C3F0A0F0-0AF8-476E-ACD2-453ABA06C858}">
      <dgm:prSet/>
      <dgm:spPr/>
      <dgm:t>
        <a:bodyPr/>
        <a:lstStyle/>
        <a:p>
          <a:endParaRPr lang="en-US"/>
        </a:p>
      </dgm:t>
    </dgm:pt>
    <dgm:pt modelId="{01CA8A34-87B3-45C0-9B11-DD8994FEC0EC}">
      <dgm:prSet/>
      <dgm:spPr/>
      <dgm:t>
        <a:bodyPr/>
        <a:lstStyle/>
        <a:p>
          <a:pPr rtl="0"/>
          <a:r>
            <a:rPr lang="en-IN" smtClean="0"/>
            <a:t>SEO</a:t>
          </a:r>
          <a:endParaRPr lang="en-IN"/>
        </a:p>
      </dgm:t>
    </dgm:pt>
    <dgm:pt modelId="{085430A7-B82A-4070-86F9-8845CD2625BF}" type="parTrans" cxnId="{2590FBE3-0576-4D9A-8E88-A9C620FC7DF9}">
      <dgm:prSet/>
      <dgm:spPr/>
      <dgm:t>
        <a:bodyPr/>
        <a:lstStyle/>
        <a:p>
          <a:endParaRPr lang="en-US"/>
        </a:p>
      </dgm:t>
    </dgm:pt>
    <dgm:pt modelId="{DE987535-E701-4784-8A42-921B4E1B96E8}" type="sibTrans" cxnId="{2590FBE3-0576-4D9A-8E88-A9C620FC7DF9}">
      <dgm:prSet/>
      <dgm:spPr/>
      <dgm:t>
        <a:bodyPr/>
        <a:lstStyle/>
        <a:p>
          <a:endParaRPr lang="en-US"/>
        </a:p>
      </dgm:t>
    </dgm:pt>
    <dgm:pt modelId="{689B00B9-1B87-42EE-8CF7-9921E57D6340}">
      <dgm:prSet/>
      <dgm:spPr/>
      <dgm:t>
        <a:bodyPr/>
        <a:lstStyle/>
        <a:p>
          <a:pPr rtl="0"/>
          <a:r>
            <a:rPr lang="en-IN" smtClean="0"/>
            <a:t>Easy Learning</a:t>
          </a:r>
          <a:endParaRPr lang="en-IN"/>
        </a:p>
      </dgm:t>
    </dgm:pt>
    <dgm:pt modelId="{199FF833-581D-468D-BB71-7484F7D94A0B}" type="parTrans" cxnId="{7730C145-C618-41EF-8CE4-DD40331FD6F4}">
      <dgm:prSet/>
      <dgm:spPr/>
      <dgm:t>
        <a:bodyPr/>
        <a:lstStyle/>
        <a:p>
          <a:endParaRPr lang="en-US"/>
        </a:p>
      </dgm:t>
    </dgm:pt>
    <dgm:pt modelId="{89FD40B4-DF07-426B-B0D9-95C2B717EA23}" type="sibTrans" cxnId="{7730C145-C618-41EF-8CE4-DD40331FD6F4}">
      <dgm:prSet/>
      <dgm:spPr/>
      <dgm:t>
        <a:bodyPr/>
        <a:lstStyle/>
        <a:p>
          <a:endParaRPr lang="en-US"/>
        </a:p>
      </dgm:t>
    </dgm:pt>
    <dgm:pt modelId="{DD7B47B9-4D35-4EFC-A493-038B5E698C3F}" type="pres">
      <dgm:prSet presAssocID="{580F1EDD-BE6E-4335-9B71-99C865EB3EE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E85E5E-D840-4A30-AC1F-A8DDC4DA4E06}" type="pres">
      <dgm:prSet presAssocID="{0DED0C0D-B530-4BE6-9052-17C054F14DF2}" presName="circ1" presStyleLbl="vennNode1" presStyleIdx="0" presStyleCnt="6"/>
      <dgm:spPr/>
    </dgm:pt>
    <dgm:pt modelId="{C7733A01-884B-4082-BA00-2F44F27FDCED}" type="pres">
      <dgm:prSet presAssocID="{0DED0C0D-B530-4BE6-9052-17C054F14D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65313-8DCA-42C6-928A-F0C5A97B5219}" type="pres">
      <dgm:prSet presAssocID="{FFD4D55C-77E2-4092-8A21-4F2C7DE83E85}" presName="circ2" presStyleLbl="vennNode1" presStyleIdx="1" presStyleCnt="6"/>
      <dgm:spPr/>
    </dgm:pt>
    <dgm:pt modelId="{ED119D64-81F0-46ED-B2DA-258C897B5EA4}" type="pres">
      <dgm:prSet presAssocID="{FFD4D55C-77E2-4092-8A21-4F2C7DE83E8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1CA03-8A03-4B41-BB00-7F06890B8928}" type="pres">
      <dgm:prSet presAssocID="{D9667FE2-1171-4601-9731-DD45C3C120D8}" presName="circ3" presStyleLbl="vennNode1" presStyleIdx="2" presStyleCnt="6"/>
      <dgm:spPr/>
    </dgm:pt>
    <dgm:pt modelId="{20420E42-9EF1-4D65-8A7A-1457D20D66A8}" type="pres">
      <dgm:prSet presAssocID="{D9667FE2-1171-4601-9731-DD45C3C120D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C5665-7395-4529-A385-F90DAFC7EA50}" type="pres">
      <dgm:prSet presAssocID="{EF493101-8636-4BC9-B05E-70104B346AD9}" presName="circ4" presStyleLbl="vennNode1" presStyleIdx="3" presStyleCnt="6"/>
      <dgm:spPr/>
    </dgm:pt>
    <dgm:pt modelId="{C7A2CC3B-05C3-41CC-B107-0C84EEF92C99}" type="pres">
      <dgm:prSet presAssocID="{EF493101-8636-4BC9-B05E-70104B346AD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ED0B7-9831-4F47-859E-165B04044506}" type="pres">
      <dgm:prSet presAssocID="{01CA8A34-87B3-45C0-9B11-DD8994FEC0EC}" presName="circ5" presStyleLbl="vennNode1" presStyleIdx="4" presStyleCnt="6"/>
      <dgm:spPr/>
    </dgm:pt>
    <dgm:pt modelId="{86DD3431-DC7A-450F-8BBA-6EB93F910556}" type="pres">
      <dgm:prSet presAssocID="{01CA8A34-87B3-45C0-9B11-DD8994FEC0E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88EF4-FC44-43E4-A692-E3ADD2D6C677}" type="pres">
      <dgm:prSet presAssocID="{689B00B9-1B87-42EE-8CF7-9921E57D6340}" presName="circ6" presStyleLbl="vennNode1" presStyleIdx="5" presStyleCnt="6"/>
      <dgm:spPr/>
    </dgm:pt>
    <dgm:pt modelId="{06C3BD52-E7C3-4BF7-939F-73D1B3B2287D}" type="pres">
      <dgm:prSet presAssocID="{689B00B9-1B87-42EE-8CF7-9921E57D634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A7D0ED-9D8D-4EFB-968D-EADFDF74961C}" type="presOf" srcId="{EF493101-8636-4BC9-B05E-70104B346AD9}" destId="{C7A2CC3B-05C3-41CC-B107-0C84EEF92C99}" srcOrd="0" destOrd="0" presId="urn:microsoft.com/office/officeart/2005/8/layout/venn1"/>
    <dgm:cxn modelId="{2590FBE3-0576-4D9A-8E88-A9C620FC7DF9}" srcId="{580F1EDD-BE6E-4335-9B71-99C865EB3EE9}" destId="{01CA8A34-87B3-45C0-9B11-DD8994FEC0EC}" srcOrd="4" destOrd="0" parTransId="{085430A7-B82A-4070-86F9-8845CD2625BF}" sibTransId="{DE987535-E701-4784-8A42-921B4E1B96E8}"/>
    <dgm:cxn modelId="{CDA024DA-5E1C-4BC2-91F6-E1096BAAA875}" srcId="{580F1EDD-BE6E-4335-9B71-99C865EB3EE9}" destId="{FFD4D55C-77E2-4092-8A21-4F2C7DE83E85}" srcOrd="1" destOrd="0" parTransId="{EB5AD8DC-B4D1-44FC-9FC2-732A1707E32E}" sibTransId="{98F03071-7544-43CC-8C3F-31AB28327B14}"/>
    <dgm:cxn modelId="{C3F0A0F0-0AF8-476E-ACD2-453ABA06C858}" srcId="{580F1EDD-BE6E-4335-9B71-99C865EB3EE9}" destId="{EF493101-8636-4BC9-B05E-70104B346AD9}" srcOrd="3" destOrd="0" parTransId="{24DE437F-DBD4-43A6-A4ED-4D4EBAB989A6}" sibTransId="{D90EF132-C988-47F3-B3C1-D8B21CC9EB02}"/>
    <dgm:cxn modelId="{E8A20AA1-7C60-409D-A591-98046382E870}" type="presOf" srcId="{FFD4D55C-77E2-4092-8A21-4F2C7DE83E85}" destId="{ED119D64-81F0-46ED-B2DA-258C897B5EA4}" srcOrd="0" destOrd="0" presId="urn:microsoft.com/office/officeart/2005/8/layout/venn1"/>
    <dgm:cxn modelId="{FFEB2698-FF8A-4BD1-9658-644D3E879D96}" type="presOf" srcId="{580F1EDD-BE6E-4335-9B71-99C865EB3EE9}" destId="{DD7B47B9-4D35-4EFC-A493-038B5E698C3F}" srcOrd="0" destOrd="0" presId="urn:microsoft.com/office/officeart/2005/8/layout/venn1"/>
    <dgm:cxn modelId="{8A2DBCEB-2FD1-4D47-89CE-605B3836F12A}" type="presOf" srcId="{0DED0C0D-B530-4BE6-9052-17C054F14DF2}" destId="{C7733A01-884B-4082-BA00-2F44F27FDCED}" srcOrd="0" destOrd="0" presId="urn:microsoft.com/office/officeart/2005/8/layout/venn1"/>
    <dgm:cxn modelId="{F2902297-2CC5-426A-8E31-971303688AAB}" type="presOf" srcId="{D9667FE2-1171-4601-9731-DD45C3C120D8}" destId="{20420E42-9EF1-4D65-8A7A-1457D20D66A8}" srcOrd="0" destOrd="0" presId="urn:microsoft.com/office/officeart/2005/8/layout/venn1"/>
    <dgm:cxn modelId="{BED94DBB-719D-4398-A6A6-1941C123314F}" type="presOf" srcId="{01CA8A34-87B3-45C0-9B11-DD8994FEC0EC}" destId="{86DD3431-DC7A-450F-8BBA-6EB93F910556}" srcOrd="0" destOrd="0" presId="urn:microsoft.com/office/officeart/2005/8/layout/venn1"/>
    <dgm:cxn modelId="{0CC57657-95F9-4669-862F-83E9899C8109}" type="presOf" srcId="{689B00B9-1B87-42EE-8CF7-9921E57D6340}" destId="{06C3BD52-E7C3-4BF7-939F-73D1B3B2287D}" srcOrd="0" destOrd="0" presId="urn:microsoft.com/office/officeart/2005/8/layout/venn1"/>
    <dgm:cxn modelId="{E9EE8587-CCEA-468C-AB70-C7D5D59EE5C9}" srcId="{580F1EDD-BE6E-4335-9B71-99C865EB3EE9}" destId="{0DED0C0D-B530-4BE6-9052-17C054F14DF2}" srcOrd="0" destOrd="0" parTransId="{9B48EA48-67E2-4690-8C81-CACF67D73731}" sibTransId="{BDBD5AB4-02F4-4421-B2ED-D0FABD04B1B8}"/>
    <dgm:cxn modelId="{5789D259-3D01-46C7-B17C-BEF5E9570085}" srcId="{580F1EDD-BE6E-4335-9B71-99C865EB3EE9}" destId="{D9667FE2-1171-4601-9731-DD45C3C120D8}" srcOrd="2" destOrd="0" parTransId="{CE490DCF-146F-48D2-B610-1157114500E3}" sibTransId="{70E1ABDD-1619-4C20-AC54-D31FAFAE058C}"/>
    <dgm:cxn modelId="{7730C145-C618-41EF-8CE4-DD40331FD6F4}" srcId="{580F1EDD-BE6E-4335-9B71-99C865EB3EE9}" destId="{689B00B9-1B87-42EE-8CF7-9921E57D6340}" srcOrd="5" destOrd="0" parTransId="{199FF833-581D-468D-BB71-7484F7D94A0B}" sibTransId="{89FD40B4-DF07-426B-B0D9-95C2B717EA23}"/>
    <dgm:cxn modelId="{26C4CF71-67E3-449E-B81E-AD98DD8188BB}" type="presParOf" srcId="{DD7B47B9-4D35-4EFC-A493-038B5E698C3F}" destId="{FAE85E5E-D840-4A30-AC1F-A8DDC4DA4E06}" srcOrd="0" destOrd="0" presId="urn:microsoft.com/office/officeart/2005/8/layout/venn1"/>
    <dgm:cxn modelId="{D7D72E4F-237A-4426-944F-2EE52752184A}" type="presParOf" srcId="{DD7B47B9-4D35-4EFC-A493-038B5E698C3F}" destId="{C7733A01-884B-4082-BA00-2F44F27FDCED}" srcOrd="1" destOrd="0" presId="urn:microsoft.com/office/officeart/2005/8/layout/venn1"/>
    <dgm:cxn modelId="{B691763B-BADD-4D2F-94BC-AD1B1FAF2D5D}" type="presParOf" srcId="{DD7B47B9-4D35-4EFC-A493-038B5E698C3F}" destId="{FE665313-8DCA-42C6-928A-F0C5A97B5219}" srcOrd="2" destOrd="0" presId="urn:microsoft.com/office/officeart/2005/8/layout/venn1"/>
    <dgm:cxn modelId="{8517C9C9-5D7A-4040-86C1-5D7767DC8675}" type="presParOf" srcId="{DD7B47B9-4D35-4EFC-A493-038B5E698C3F}" destId="{ED119D64-81F0-46ED-B2DA-258C897B5EA4}" srcOrd="3" destOrd="0" presId="urn:microsoft.com/office/officeart/2005/8/layout/venn1"/>
    <dgm:cxn modelId="{F212C4F8-19CD-4DCE-809F-FB0557A2AD95}" type="presParOf" srcId="{DD7B47B9-4D35-4EFC-A493-038B5E698C3F}" destId="{9D91CA03-8A03-4B41-BB00-7F06890B8928}" srcOrd="4" destOrd="0" presId="urn:microsoft.com/office/officeart/2005/8/layout/venn1"/>
    <dgm:cxn modelId="{271A5E7C-A4F7-493D-860F-C2908B165C5A}" type="presParOf" srcId="{DD7B47B9-4D35-4EFC-A493-038B5E698C3F}" destId="{20420E42-9EF1-4D65-8A7A-1457D20D66A8}" srcOrd="5" destOrd="0" presId="urn:microsoft.com/office/officeart/2005/8/layout/venn1"/>
    <dgm:cxn modelId="{15FC77AB-6BD1-44B0-8F22-124EEBA1B612}" type="presParOf" srcId="{DD7B47B9-4D35-4EFC-A493-038B5E698C3F}" destId="{0ACC5665-7395-4529-A385-F90DAFC7EA50}" srcOrd="6" destOrd="0" presId="urn:microsoft.com/office/officeart/2005/8/layout/venn1"/>
    <dgm:cxn modelId="{EEA8878E-3ADB-4B20-8E32-DE54A32C7F92}" type="presParOf" srcId="{DD7B47B9-4D35-4EFC-A493-038B5E698C3F}" destId="{C7A2CC3B-05C3-41CC-B107-0C84EEF92C99}" srcOrd="7" destOrd="0" presId="urn:microsoft.com/office/officeart/2005/8/layout/venn1"/>
    <dgm:cxn modelId="{5E5ABE91-C9C4-4190-88BE-5EDC9DB95F87}" type="presParOf" srcId="{DD7B47B9-4D35-4EFC-A493-038B5E698C3F}" destId="{FA4ED0B7-9831-4F47-859E-165B04044506}" srcOrd="8" destOrd="0" presId="urn:microsoft.com/office/officeart/2005/8/layout/venn1"/>
    <dgm:cxn modelId="{561D583F-F269-43A7-A548-43751D43662D}" type="presParOf" srcId="{DD7B47B9-4D35-4EFC-A493-038B5E698C3F}" destId="{86DD3431-DC7A-450F-8BBA-6EB93F910556}" srcOrd="9" destOrd="0" presId="urn:microsoft.com/office/officeart/2005/8/layout/venn1"/>
    <dgm:cxn modelId="{F92D346A-2E7B-4338-A3F1-28541E5DE3D9}" type="presParOf" srcId="{DD7B47B9-4D35-4EFC-A493-038B5E698C3F}" destId="{D2188EF4-FC44-43E4-A692-E3ADD2D6C677}" srcOrd="10" destOrd="0" presId="urn:microsoft.com/office/officeart/2005/8/layout/venn1"/>
    <dgm:cxn modelId="{956B4192-AD82-4E57-B608-0524B5F87B22}" type="presParOf" srcId="{DD7B47B9-4D35-4EFC-A493-038B5E698C3F}" destId="{06C3BD52-E7C3-4BF7-939F-73D1B3B2287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7E51B-793E-4A15-B776-63CA4235F84F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AB595-B4B2-48F9-B6AA-DE4732F6C5B7}">
      <dgm:prSet/>
      <dgm:spPr/>
      <dgm:t>
        <a:bodyPr/>
        <a:lstStyle/>
        <a:p>
          <a:pPr rtl="0"/>
          <a:r>
            <a:rPr lang="en-IN" dirty="0" smtClean="0"/>
            <a:t>let</a:t>
          </a:r>
          <a:endParaRPr lang="en-IN" dirty="0"/>
        </a:p>
      </dgm:t>
    </dgm:pt>
    <dgm:pt modelId="{8D3EF640-74F9-4475-9A08-ABFE82593511}" type="parTrans" cxnId="{94328BFD-DFE8-46F8-B297-0682805D1F4B}">
      <dgm:prSet/>
      <dgm:spPr/>
      <dgm:t>
        <a:bodyPr/>
        <a:lstStyle/>
        <a:p>
          <a:endParaRPr lang="en-US"/>
        </a:p>
      </dgm:t>
    </dgm:pt>
    <dgm:pt modelId="{8D38B34B-E72D-4437-949C-FF8C6BC344CC}" type="sibTrans" cxnId="{94328BFD-DFE8-46F8-B297-0682805D1F4B}">
      <dgm:prSet/>
      <dgm:spPr/>
      <dgm:t>
        <a:bodyPr/>
        <a:lstStyle/>
        <a:p>
          <a:endParaRPr lang="en-US"/>
        </a:p>
      </dgm:t>
    </dgm:pt>
    <dgm:pt modelId="{1F196EC6-3AB5-44B9-8279-A96A86653312}">
      <dgm:prSet/>
      <dgm:spPr/>
      <dgm:t>
        <a:bodyPr/>
        <a:lstStyle/>
        <a:p>
          <a:pPr rtl="0"/>
          <a:r>
            <a:rPr lang="en-IN" dirty="0" smtClean="0"/>
            <a:t>const</a:t>
          </a:r>
          <a:endParaRPr lang="en-IN" dirty="0"/>
        </a:p>
      </dgm:t>
    </dgm:pt>
    <dgm:pt modelId="{FEFD1391-7FDB-45C7-8297-A0B0C3E9E705}" type="parTrans" cxnId="{733BCE05-C2FA-4758-BE4C-3CBE0C9FFEFA}">
      <dgm:prSet/>
      <dgm:spPr/>
      <dgm:t>
        <a:bodyPr/>
        <a:lstStyle/>
        <a:p>
          <a:endParaRPr lang="en-US"/>
        </a:p>
      </dgm:t>
    </dgm:pt>
    <dgm:pt modelId="{41BB586E-3FB9-4766-A1E0-0DEFFDB48A23}" type="sibTrans" cxnId="{733BCE05-C2FA-4758-BE4C-3CBE0C9FFEFA}">
      <dgm:prSet/>
      <dgm:spPr/>
      <dgm:t>
        <a:bodyPr/>
        <a:lstStyle/>
        <a:p>
          <a:endParaRPr lang="en-US"/>
        </a:p>
      </dgm:t>
    </dgm:pt>
    <dgm:pt modelId="{E9C24B8B-051C-44A0-A909-C6E0B19AEBA8}">
      <dgm:prSet/>
      <dgm:spPr/>
      <dgm:t>
        <a:bodyPr/>
        <a:lstStyle/>
        <a:p>
          <a:pPr rtl="0"/>
          <a:r>
            <a:rPr lang="en-IN" dirty="0" smtClean="0"/>
            <a:t>Arrow Functions</a:t>
          </a:r>
          <a:endParaRPr lang="en-IN" dirty="0"/>
        </a:p>
      </dgm:t>
    </dgm:pt>
    <dgm:pt modelId="{1AB0E0A7-198C-4613-985E-A034C1C14435}" type="parTrans" cxnId="{EA80D9BC-9E72-465D-988A-9D2509DDC83B}">
      <dgm:prSet/>
      <dgm:spPr/>
      <dgm:t>
        <a:bodyPr/>
        <a:lstStyle/>
        <a:p>
          <a:endParaRPr lang="en-US"/>
        </a:p>
      </dgm:t>
    </dgm:pt>
    <dgm:pt modelId="{1DD1935B-7A2D-4E97-8F8D-248CF65AE4F2}" type="sibTrans" cxnId="{EA80D9BC-9E72-465D-988A-9D2509DDC83B}">
      <dgm:prSet/>
      <dgm:spPr/>
      <dgm:t>
        <a:bodyPr/>
        <a:lstStyle/>
        <a:p>
          <a:endParaRPr lang="en-US"/>
        </a:p>
      </dgm:t>
    </dgm:pt>
    <dgm:pt modelId="{295403D0-A591-430B-A257-1EA5FC84BC8A}">
      <dgm:prSet/>
      <dgm:spPr/>
      <dgm:t>
        <a:bodyPr/>
        <a:lstStyle/>
        <a:p>
          <a:pPr rtl="0"/>
          <a:r>
            <a:rPr lang="en-IN" dirty="0" smtClean="0"/>
            <a:t>Classes</a:t>
          </a:r>
          <a:endParaRPr lang="en-IN" dirty="0"/>
        </a:p>
      </dgm:t>
    </dgm:pt>
    <dgm:pt modelId="{88E3E95A-E538-4201-8DDA-97BED6271C94}" type="parTrans" cxnId="{B383B882-9065-4882-B338-1FD745FAFE04}">
      <dgm:prSet/>
      <dgm:spPr/>
      <dgm:t>
        <a:bodyPr/>
        <a:lstStyle/>
        <a:p>
          <a:endParaRPr lang="en-US"/>
        </a:p>
      </dgm:t>
    </dgm:pt>
    <dgm:pt modelId="{3B910C8C-1126-4897-A7D8-8E5B82474AE2}" type="sibTrans" cxnId="{B383B882-9065-4882-B338-1FD745FAFE04}">
      <dgm:prSet/>
      <dgm:spPr/>
      <dgm:t>
        <a:bodyPr/>
        <a:lstStyle/>
        <a:p>
          <a:endParaRPr lang="en-US"/>
        </a:p>
      </dgm:t>
    </dgm:pt>
    <dgm:pt modelId="{3960313C-0214-4A62-8ACC-C68F6EC6C5FD}">
      <dgm:prSet/>
      <dgm:spPr/>
      <dgm:t>
        <a:bodyPr/>
        <a:lstStyle/>
        <a:p>
          <a:pPr rtl="0"/>
          <a:r>
            <a:rPr lang="en-IN" dirty="0" smtClean="0"/>
            <a:t>Template String</a:t>
          </a:r>
          <a:endParaRPr lang="en-IN" dirty="0"/>
        </a:p>
      </dgm:t>
    </dgm:pt>
    <dgm:pt modelId="{C3B28EC4-A333-43D8-BC0A-80F19F8F7C8D}" type="parTrans" cxnId="{09511112-AA1F-4F71-8840-B1557CC2C110}">
      <dgm:prSet/>
      <dgm:spPr/>
      <dgm:t>
        <a:bodyPr/>
        <a:lstStyle/>
        <a:p>
          <a:endParaRPr lang="en-US"/>
        </a:p>
      </dgm:t>
    </dgm:pt>
    <dgm:pt modelId="{CC740C9A-D777-4078-BBA4-A9885CCF9F75}" type="sibTrans" cxnId="{09511112-AA1F-4F71-8840-B1557CC2C110}">
      <dgm:prSet/>
      <dgm:spPr/>
      <dgm:t>
        <a:bodyPr/>
        <a:lstStyle/>
        <a:p>
          <a:endParaRPr lang="en-US"/>
        </a:p>
      </dgm:t>
    </dgm:pt>
    <dgm:pt modelId="{CA2EF927-67C9-4168-8DC2-3922C5C183D9}" type="pres">
      <dgm:prSet presAssocID="{24A7E51B-793E-4A15-B776-63CA4235F84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34C271-47D2-4FD8-AAC6-6C5195E2B21B}" type="pres">
      <dgm:prSet presAssocID="{24A7E51B-793E-4A15-B776-63CA4235F84F}" presName="cycle" presStyleCnt="0"/>
      <dgm:spPr/>
    </dgm:pt>
    <dgm:pt modelId="{9930578E-3F05-4DEF-8261-1BAA2A7ADAA4}" type="pres">
      <dgm:prSet presAssocID="{24A7E51B-793E-4A15-B776-63CA4235F84F}" presName="centerShape" presStyleCnt="0"/>
      <dgm:spPr/>
    </dgm:pt>
    <dgm:pt modelId="{157C5427-942E-42B6-94C8-E29C633E60FD}" type="pres">
      <dgm:prSet presAssocID="{24A7E51B-793E-4A15-B776-63CA4235F84F}" presName="connSite" presStyleLbl="node1" presStyleIdx="0" presStyleCnt="6"/>
      <dgm:spPr/>
    </dgm:pt>
    <dgm:pt modelId="{4A89335E-D745-4130-9F86-1E5540CE30D3}" type="pres">
      <dgm:prSet presAssocID="{24A7E51B-793E-4A15-B776-63CA4235F84F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64FD466-28F1-4F15-9687-0A317C43C3CE}" type="pres">
      <dgm:prSet presAssocID="{8D3EF640-74F9-4475-9A08-ABFE82593511}" presName="Name25" presStyleLbl="parChTrans1D1" presStyleIdx="0" presStyleCnt="5"/>
      <dgm:spPr/>
      <dgm:t>
        <a:bodyPr/>
        <a:lstStyle/>
        <a:p>
          <a:endParaRPr lang="en-US"/>
        </a:p>
      </dgm:t>
    </dgm:pt>
    <dgm:pt modelId="{3AB61C34-9CC0-4299-B250-8EB634F3B419}" type="pres">
      <dgm:prSet presAssocID="{7F5AB595-B4B2-48F9-B6AA-DE4732F6C5B7}" presName="node" presStyleCnt="0"/>
      <dgm:spPr/>
    </dgm:pt>
    <dgm:pt modelId="{27CF52E8-CE1F-4DE4-9B58-30E24A531229}" type="pres">
      <dgm:prSet presAssocID="{7F5AB595-B4B2-48F9-B6AA-DE4732F6C5B7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86D01-1DFF-4FBC-9FC9-3B21F5C37DC4}" type="pres">
      <dgm:prSet presAssocID="{7F5AB595-B4B2-48F9-B6AA-DE4732F6C5B7}" presName="childNode" presStyleLbl="revTx" presStyleIdx="0" presStyleCnt="0">
        <dgm:presLayoutVars>
          <dgm:bulletEnabled val="1"/>
        </dgm:presLayoutVars>
      </dgm:prSet>
      <dgm:spPr/>
    </dgm:pt>
    <dgm:pt modelId="{137C53AB-9EA6-436C-B256-39870688B83C}" type="pres">
      <dgm:prSet presAssocID="{FEFD1391-7FDB-45C7-8297-A0B0C3E9E705}" presName="Name25" presStyleLbl="parChTrans1D1" presStyleIdx="1" presStyleCnt="5"/>
      <dgm:spPr/>
      <dgm:t>
        <a:bodyPr/>
        <a:lstStyle/>
        <a:p>
          <a:endParaRPr lang="en-US"/>
        </a:p>
      </dgm:t>
    </dgm:pt>
    <dgm:pt modelId="{5E7D6171-3B8E-4918-B9F5-2F62DDB40D01}" type="pres">
      <dgm:prSet presAssocID="{1F196EC6-3AB5-44B9-8279-A96A86653312}" presName="node" presStyleCnt="0"/>
      <dgm:spPr/>
    </dgm:pt>
    <dgm:pt modelId="{4E98936E-E847-4F03-96F8-BBE37F348573}" type="pres">
      <dgm:prSet presAssocID="{1F196EC6-3AB5-44B9-8279-A96A86653312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5E4D6-F33E-4DE4-A440-2DEFD91DEFD6}" type="pres">
      <dgm:prSet presAssocID="{1F196EC6-3AB5-44B9-8279-A96A86653312}" presName="childNode" presStyleLbl="revTx" presStyleIdx="0" presStyleCnt="0">
        <dgm:presLayoutVars>
          <dgm:bulletEnabled val="1"/>
        </dgm:presLayoutVars>
      </dgm:prSet>
      <dgm:spPr/>
    </dgm:pt>
    <dgm:pt modelId="{25EF27E4-C245-48E0-8197-14A3AD9A8B9E}" type="pres">
      <dgm:prSet presAssocID="{1AB0E0A7-198C-4613-985E-A034C1C14435}" presName="Name25" presStyleLbl="parChTrans1D1" presStyleIdx="2" presStyleCnt="5"/>
      <dgm:spPr/>
      <dgm:t>
        <a:bodyPr/>
        <a:lstStyle/>
        <a:p>
          <a:endParaRPr lang="en-US"/>
        </a:p>
      </dgm:t>
    </dgm:pt>
    <dgm:pt modelId="{F1AE6E9A-C4E7-46D2-A216-8C1BA532B998}" type="pres">
      <dgm:prSet presAssocID="{E9C24B8B-051C-44A0-A909-C6E0B19AEBA8}" presName="node" presStyleCnt="0"/>
      <dgm:spPr/>
    </dgm:pt>
    <dgm:pt modelId="{75CB4584-A0E1-4999-9BE0-334506B8A14B}" type="pres">
      <dgm:prSet presAssocID="{E9C24B8B-051C-44A0-A909-C6E0B19AEBA8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859AC-C887-4520-B127-1302CF3378C6}" type="pres">
      <dgm:prSet presAssocID="{E9C24B8B-051C-44A0-A909-C6E0B19AEBA8}" presName="childNode" presStyleLbl="revTx" presStyleIdx="0" presStyleCnt="0">
        <dgm:presLayoutVars>
          <dgm:bulletEnabled val="1"/>
        </dgm:presLayoutVars>
      </dgm:prSet>
      <dgm:spPr/>
    </dgm:pt>
    <dgm:pt modelId="{EC5D37D0-ACB8-4C14-BEBA-3DF26E974933}" type="pres">
      <dgm:prSet presAssocID="{88E3E95A-E538-4201-8DDA-97BED6271C94}" presName="Name25" presStyleLbl="parChTrans1D1" presStyleIdx="3" presStyleCnt="5"/>
      <dgm:spPr/>
      <dgm:t>
        <a:bodyPr/>
        <a:lstStyle/>
        <a:p>
          <a:endParaRPr lang="en-US"/>
        </a:p>
      </dgm:t>
    </dgm:pt>
    <dgm:pt modelId="{3F5C2EE3-41DB-4B22-9438-E7673C6409C8}" type="pres">
      <dgm:prSet presAssocID="{295403D0-A591-430B-A257-1EA5FC84BC8A}" presName="node" presStyleCnt="0"/>
      <dgm:spPr/>
    </dgm:pt>
    <dgm:pt modelId="{CF952027-0685-4986-A1F2-AEFEDD27912F}" type="pres">
      <dgm:prSet presAssocID="{295403D0-A591-430B-A257-1EA5FC84BC8A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5FB1A-7640-4E84-B4E4-39323C456E69}" type="pres">
      <dgm:prSet presAssocID="{295403D0-A591-430B-A257-1EA5FC84BC8A}" presName="childNode" presStyleLbl="revTx" presStyleIdx="0" presStyleCnt="0">
        <dgm:presLayoutVars>
          <dgm:bulletEnabled val="1"/>
        </dgm:presLayoutVars>
      </dgm:prSet>
      <dgm:spPr/>
    </dgm:pt>
    <dgm:pt modelId="{45FD1962-241C-467C-BA5E-47337C31AFF4}" type="pres">
      <dgm:prSet presAssocID="{C3B28EC4-A333-43D8-BC0A-80F19F8F7C8D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27EA1A1-92B6-4A51-8D00-AAFF5C5F4AEE}" type="pres">
      <dgm:prSet presAssocID="{3960313C-0214-4A62-8ACC-C68F6EC6C5FD}" presName="node" presStyleCnt="0"/>
      <dgm:spPr/>
    </dgm:pt>
    <dgm:pt modelId="{A0BA788E-582F-4120-AA3B-DB4678A70D59}" type="pres">
      <dgm:prSet presAssocID="{3960313C-0214-4A62-8ACC-C68F6EC6C5FD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7C152-AC97-41EF-B2BA-B68058E25B51}" type="pres">
      <dgm:prSet presAssocID="{3960313C-0214-4A62-8ACC-C68F6EC6C5FD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9711CEE-E514-4B37-A90C-99CD842579FB}" type="presOf" srcId="{FEFD1391-7FDB-45C7-8297-A0B0C3E9E705}" destId="{137C53AB-9EA6-436C-B256-39870688B83C}" srcOrd="0" destOrd="0" presId="urn:microsoft.com/office/officeart/2005/8/layout/radial2"/>
    <dgm:cxn modelId="{EA80D9BC-9E72-465D-988A-9D2509DDC83B}" srcId="{24A7E51B-793E-4A15-B776-63CA4235F84F}" destId="{E9C24B8B-051C-44A0-A909-C6E0B19AEBA8}" srcOrd="2" destOrd="0" parTransId="{1AB0E0A7-198C-4613-985E-A034C1C14435}" sibTransId="{1DD1935B-7A2D-4E97-8F8D-248CF65AE4F2}"/>
    <dgm:cxn modelId="{2EFF0408-AABC-4C08-89DF-1662200B831C}" type="presOf" srcId="{8D3EF640-74F9-4475-9A08-ABFE82593511}" destId="{964FD466-28F1-4F15-9687-0A317C43C3CE}" srcOrd="0" destOrd="0" presId="urn:microsoft.com/office/officeart/2005/8/layout/radial2"/>
    <dgm:cxn modelId="{EEAC29C7-0B5F-4621-8DE9-5BE43787522D}" type="presOf" srcId="{24A7E51B-793E-4A15-B776-63CA4235F84F}" destId="{CA2EF927-67C9-4168-8DC2-3922C5C183D9}" srcOrd="0" destOrd="0" presId="urn:microsoft.com/office/officeart/2005/8/layout/radial2"/>
    <dgm:cxn modelId="{6587374D-A061-4001-BF21-0EDFD2A5AF7A}" type="presOf" srcId="{88E3E95A-E538-4201-8DDA-97BED6271C94}" destId="{EC5D37D0-ACB8-4C14-BEBA-3DF26E974933}" srcOrd="0" destOrd="0" presId="urn:microsoft.com/office/officeart/2005/8/layout/radial2"/>
    <dgm:cxn modelId="{77A4F01A-9D4C-4749-80D2-12EBCFFAA9BA}" type="presOf" srcId="{3960313C-0214-4A62-8ACC-C68F6EC6C5FD}" destId="{A0BA788E-582F-4120-AA3B-DB4678A70D59}" srcOrd="0" destOrd="0" presId="urn:microsoft.com/office/officeart/2005/8/layout/radial2"/>
    <dgm:cxn modelId="{98EF26F2-B801-45E5-AB71-5682007BF75B}" type="presOf" srcId="{295403D0-A591-430B-A257-1EA5FC84BC8A}" destId="{CF952027-0685-4986-A1F2-AEFEDD27912F}" srcOrd="0" destOrd="0" presId="urn:microsoft.com/office/officeart/2005/8/layout/radial2"/>
    <dgm:cxn modelId="{94A1A20B-F9EB-49ED-8D58-12DB3B75CA3E}" type="presOf" srcId="{1AB0E0A7-198C-4613-985E-A034C1C14435}" destId="{25EF27E4-C245-48E0-8197-14A3AD9A8B9E}" srcOrd="0" destOrd="0" presId="urn:microsoft.com/office/officeart/2005/8/layout/radial2"/>
    <dgm:cxn modelId="{AB9C2737-B8CA-4519-B64C-138ED82E2742}" type="presOf" srcId="{7F5AB595-B4B2-48F9-B6AA-DE4732F6C5B7}" destId="{27CF52E8-CE1F-4DE4-9B58-30E24A531229}" srcOrd="0" destOrd="0" presId="urn:microsoft.com/office/officeart/2005/8/layout/radial2"/>
    <dgm:cxn modelId="{FBA1D73E-2A1B-4E57-94F0-A9806EFFCBA4}" type="presOf" srcId="{E9C24B8B-051C-44A0-A909-C6E0B19AEBA8}" destId="{75CB4584-A0E1-4999-9BE0-334506B8A14B}" srcOrd="0" destOrd="0" presId="urn:microsoft.com/office/officeart/2005/8/layout/radial2"/>
    <dgm:cxn modelId="{4728843E-FA50-408C-85B4-BE7518EB88A4}" type="presOf" srcId="{C3B28EC4-A333-43D8-BC0A-80F19F8F7C8D}" destId="{45FD1962-241C-467C-BA5E-47337C31AFF4}" srcOrd="0" destOrd="0" presId="urn:microsoft.com/office/officeart/2005/8/layout/radial2"/>
    <dgm:cxn modelId="{42B01EEA-C85E-49BE-A062-916A3A009E7B}" type="presOf" srcId="{1F196EC6-3AB5-44B9-8279-A96A86653312}" destId="{4E98936E-E847-4F03-96F8-BBE37F348573}" srcOrd="0" destOrd="0" presId="urn:microsoft.com/office/officeart/2005/8/layout/radial2"/>
    <dgm:cxn modelId="{B383B882-9065-4882-B338-1FD745FAFE04}" srcId="{24A7E51B-793E-4A15-B776-63CA4235F84F}" destId="{295403D0-A591-430B-A257-1EA5FC84BC8A}" srcOrd="3" destOrd="0" parTransId="{88E3E95A-E538-4201-8DDA-97BED6271C94}" sibTransId="{3B910C8C-1126-4897-A7D8-8E5B82474AE2}"/>
    <dgm:cxn modelId="{733BCE05-C2FA-4758-BE4C-3CBE0C9FFEFA}" srcId="{24A7E51B-793E-4A15-B776-63CA4235F84F}" destId="{1F196EC6-3AB5-44B9-8279-A96A86653312}" srcOrd="1" destOrd="0" parTransId="{FEFD1391-7FDB-45C7-8297-A0B0C3E9E705}" sibTransId="{41BB586E-3FB9-4766-A1E0-0DEFFDB48A23}"/>
    <dgm:cxn modelId="{09511112-AA1F-4F71-8840-B1557CC2C110}" srcId="{24A7E51B-793E-4A15-B776-63CA4235F84F}" destId="{3960313C-0214-4A62-8ACC-C68F6EC6C5FD}" srcOrd="4" destOrd="0" parTransId="{C3B28EC4-A333-43D8-BC0A-80F19F8F7C8D}" sibTransId="{CC740C9A-D777-4078-BBA4-A9885CCF9F75}"/>
    <dgm:cxn modelId="{94328BFD-DFE8-46F8-B297-0682805D1F4B}" srcId="{24A7E51B-793E-4A15-B776-63CA4235F84F}" destId="{7F5AB595-B4B2-48F9-B6AA-DE4732F6C5B7}" srcOrd="0" destOrd="0" parTransId="{8D3EF640-74F9-4475-9A08-ABFE82593511}" sibTransId="{8D38B34B-E72D-4437-949C-FF8C6BC344CC}"/>
    <dgm:cxn modelId="{58A76866-CF7D-4295-9AEB-F47F3AEC5B4A}" type="presParOf" srcId="{CA2EF927-67C9-4168-8DC2-3922C5C183D9}" destId="{8C34C271-47D2-4FD8-AAC6-6C5195E2B21B}" srcOrd="0" destOrd="0" presId="urn:microsoft.com/office/officeart/2005/8/layout/radial2"/>
    <dgm:cxn modelId="{B994EADC-6A09-4592-A29E-9A61E7CD71C8}" type="presParOf" srcId="{8C34C271-47D2-4FD8-AAC6-6C5195E2B21B}" destId="{9930578E-3F05-4DEF-8261-1BAA2A7ADAA4}" srcOrd="0" destOrd="0" presId="urn:microsoft.com/office/officeart/2005/8/layout/radial2"/>
    <dgm:cxn modelId="{35AB76D0-63B9-4740-846A-9CC3F5751EE7}" type="presParOf" srcId="{9930578E-3F05-4DEF-8261-1BAA2A7ADAA4}" destId="{157C5427-942E-42B6-94C8-E29C633E60FD}" srcOrd="0" destOrd="0" presId="urn:microsoft.com/office/officeart/2005/8/layout/radial2"/>
    <dgm:cxn modelId="{04E0F094-B9AD-4609-A7B1-2A7511B49E7C}" type="presParOf" srcId="{9930578E-3F05-4DEF-8261-1BAA2A7ADAA4}" destId="{4A89335E-D745-4130-9F86-1E5540CE30D3}" srcOrd="1" destOrd="0" presId="urn:microsoft.com/office/officeart/2005/8/layout/radial2"/>
    <dgm:cxn modelId="{5B1322C0-6392-4C00-949C-733F0C17DB5E}" type="presParOf" srcId="{8C34C271-47D2-4FD8-AAC6-6C5195E2B21B}" destId="{964FD466-28F1-4F15-9687-0A317C43C3CE}" srcOrd="1" destOrd="0" presId="urn:microsoft.com/office/officeart/2005/8/layout/radial2"/>
    <dgm:cxn modelId="{23C3DB73-EE56-4707-AEE5-D09B6177C68B}" type="presParOf" srcId="{8C34C271-47D2-4FD8-AAC6-6C5195E2B21B}" destId="{3AB61C34-9CC0-4299-B250-8EB634F3B419}" srcOrd="2" destOrd="0" presId="urn:microsoft.com/office/officeart/2005/8/layout/radial2"/>
    <dgm:cxn modelId="{F96F1BF8-8648-4F9B-89AB-068B616A8385}" type="presParOf" srcId="{3AB61C34-9CC0-4299-B250-8EB634F3B419}" destId="{27CF52E8-CE1F-4DE4-9B58-30E24A531229}" srcOrd="0" destOrd="0" presId="urn:microsoft.com/office/officeart/2005/8/layout/radial2"/>
    <dgm:cxn modelId="{DF31FE01-D3E8-4FC2-96B6-C73C1ED49875}" type="presParOf" srcId="{3AB61C34-9CC0-4299-B250-8EB634F3B419}" destId="{5A286D01-1DFF-4FBC-9FC9-3B21F5C37DC4}" srcOrd="1" destOrd="0" presId="urn:microsoft.com/office/officeart/2005/8/layout/radial2"/>
    <dgm:cxn modelId="{CB3E7280-D2F5-45B0-8261-78BBF03F7922}" type="presParOf" srcId="{8C34C271-47D2-4FD8-AAC6-6C5195E2B21B}" destId="{137C53AB-9EA6-436C-B256-39870688B83C}" srcOrd="3" destOrd="0" presId="urn:microsoft.com/office/officeart/2005/8/layout/radial2"/>
    <dgm:cxn modelId="{1A4AD400-DA50-468B-9409-28E865FE876F}" type="presParOf" srcId="{8C34C271-47D2-4FD8-AAC6-6C5195E2B21B}" destId="{5E7D6171-3B8E-4918-B9F5-2F62DDB40D01}" srcOrd="4" destOrd="0" presId="urn:microsoft.com/office/officeart/2005/8/layout/radial2"/>
    <dgm:cxn modelId="{AB5C5A8F-15C6-4457-9A4F-10A0AA139C01}" type="presParOf" srcId="{5E7D6171-3B8E-4918-B9F5-2F62DDB40D01}" destId="{4E98936E-E847-4F03-96F8-BBE37F348573}" srcOrd="0" destOrd="0" presId="urn:microsoft.com/office/officeart/2005/8/layout/radial2"/>
    <dgm:cxn modelId="{FB14744B-0654-4DD2-A50C-B78341A95327}" type="presParOf" srcId="{5E7D6171-3B8E-4918-B9F5-2F62DDB40D01}" destId="{DE75E4D6-F33E-4DE4-A440-2DEFD91DEFD6}" srcOrd="1" destOrd="0" presId="urn:microsoft.com/office/officeart/2005/8/layout/radial2"/>
    <dgm:cxn modelId="{E435E9B2-CF35-4853-B02A-228F0D6CD90C}" type="presParOf" srcId="{8C34C271-47D2-4FD8-AAC6-6C5195E2B21B}" destId="{25EF27E4-C245-48E0-8197-14A3AD9A8B9E}" srcOrd="5" destOrd="0" presId="urn:microsoft.com/office/officeart/2005/8/layout/radial2"/>
    <dgm:cxn modelId="{690939D1-B851-43F0-9FCF-31D4CACA39BF}" type="presParOf" srcId="{8C34C271-47D2-4FD8-AAC6-6C5195E2B21B}" destId="{F1AE6E9A-C4E7-46D2-A216-8C1BA532B998}" srcOrd="6" destOrd="0" presId="urn:microsoft.com/office/officeart/2005/8/layout/radial2"/>
    <dgm:cxn modelId="{4FD673AF-FCCE-4F5E-BB7A-3B3080FD6AD1}" type="presParOf" srcId="{F1AE6E9A-C4E7-46D2-A216-8C1BA532B998}" destId="{75CB4584-A0E1-4999-9BE0-334506B8A14B}" srcOrd="0" destOrd="0" presId="urn:microsoft.com/office/officeart/2005/8/layout/radial2"/>
    <dgm:cxn modelId="{8EDACB9D-A827-40CF-A88A-AF815769E0D7}" type="presParOf" srcId="{F1AE6E9A-C4E7-46D2-A216-8C1BA532B998}" destId="{9B8859AC-C887-4520-B127-1302CF3378C6}" srcOrd="1" destOrd="0" presId="urn:microsoft.com/office/officeart/2005/8/layout/radial2"/>
    <dgm:cxn modelId="{D09186A0-598F-4E9C-A5E0-0D6C07AEC76F}" type="presParOf" srcId="{8C34C271-47D2-4FD8-AAC6-6C5195E2B21B}" destId="{EC5D37D0-ACB8-4C14-BEBA-3DF26E974933}" srcOrd="7" destOrd="0" presId="urn:microsoft.com/office/officeart/2005/8/layout/radial2"/>
    <dgm:cxn modelId="{219CDEA5-35E1-4C9E-9605-8790D7156541}" type="presParOf" srcId="{8C34C271-47D2-4FD8-AAC6-6C5195E2B21B}" destId="{3F5C2EE3-41DB-4B22-9438-E7673C6409C8}" srcOrd="8" destOrd="0" presId="urn:microsoft.com/office/officeart/2005/8/layout/radial2"/>
    <dgm:cxn modelId="{976CF518-9EF8-41FF-B9E5-2E5E243E6543}" type="presParOf" srcId="{3F5C2EE3-41DB-4B22-9438-E7673C6409C8}" destId="{CF952027-0685-4986-A1F2-AEFEDD27912F}" srcOrd="0" destOrd="0" presId="urn:microsoft.com/office/officeart/2005/8/layout/radial2"/>
    <dgm:cxn modelId="{1DE7D15D-376F-4880-82E2-50D81F40F187}" type="presParOf" srcId="{3F5C2EE3-41DB-4B22-9438-E7673C6409C8}" destId="{3E45FB1A-7640-4E84-B4E4-39323C456E69}" srcOrd="1" destOrd="0" presId="urn:microsoft.com/office/officeart/2005/8/layout/radial2"/>
    <dgm:cxn modelId="{4090998C-8EF9-428B-990D-360A801E1B77}" type="presParOf" srcId="{8C34C271-47D2-4FD8-AAC6-6C5195E2B21B}" destId="{45FD1962-241C-467C-BA5E-47337C31AFF4}" srcOrd="9" destOrd="0" presId="urn:microsoft.com/office/officeart/2005/8/layout/radial2"/>
    <dgm:cxn modelId="{D9D9DB65-1395-4500-B0FC-46CCEC4FF716}" type="presParOf" srcId="{8C34C271-47D2-4FD8-AAC6-6C5195E2B21B}" destId="{C27EA1A1-92B6-4A51-8D00-AAFF5C5F4AEE}" srcOrd="10" destOrd="0" presId="urn:microsoft.com/office/officeart/2005/8/layout/radial2"/>
    <dgm:cxn modelId="{704F57A4-5BAE-4B87-96FB-CE5AB573BF32}" type="presParOf" srcId="{C27EA1A1-92B6-4A51-8D00-AAFF5C5F4AEE}" destId="{A0BA788E-582F-4120-AA3B-DB4678A70D59}" srcOrd="0" destOrd="0" presId="urn:microsoft.com/office/officeart/2005/8/layout/radial2"/>
    <dgm:cxn modelId="{8519838C-0F54-4659-9F6F-0C5D541CE9A5}" type="presParOf" srcId="{C27EA1A1-92B6-4A51-8D00-AAFF5C5F4AEE}" destId="{A407C152-AC97-41EF-B2BA-B68058E25B5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1C7175-BC22-4135-AC0D-58F7372954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4766DC-F34B-4EBD-806F-82CCD350EF9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IN" smtClean="0"/>
            <a:t>JSX</a:t>
          </a:r>
          <a:endParaRPr lang="en-IN"/>
        </a:p>
      </dgm:t>
    </dgm:pt>
    <dgm:pt modelId="{3C311498-2350-4562-A3D9-568149AE1587}" type="parTrans" cxnId="{395275E7-D9C4-4855-AD17-82D12D847CA8}">
      <dgm:prSet/>
      <dgm:spPr/>
      <dgm:t>
        <a:bodyPr/>
        <a:lstStyle/>
        <a:p>
          <a:endParaRPr lang="en-US"/>
        </a:p>
      </dgm:t>
    </dgm:pt>
    <dgm:pt modelId="{233074EE-382F-41AE-82E7-8EA15B5994FA}" type="sibTrans" cxnId="{395275E7-D9C4-4855-AD17-82D12D847CA8}">
      <dgm:prSet/>
      <dgm:spPr/>
      <dgm:t>
        <a:bodyPr/>
        <a:lstStyle/>
        <a:p>
          <a:endParaRPr lang="en-US"/>
        </a:p>
      </dgm:t>
    </dgm:pt>
    <dgm:pt modelId="{D90D0853-E9D5-46D3-83BF-518B3AEC7271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IN" smtClean="0"/>
            <a:t>Components</a:t>
          </a:r>
          <a:endParaRPr lang="en-IN"/>
        </a:p>
      </dgm:t>
    </dgm:pt>
    <dgm:pt modelId="{BCCA670E-D578-4B3C-9EC1-F93C95A790B3}" type="parTrans" cxnId="{1A45B45D-42B0-478D-A142-FF778CACD56F}">
      <dgm:prSet/>
      <dgm:spPr/>
      <dgm:t>
        <a:bodyPr/>
        <a:lstStyle/>
        <a:p>
          <a:endParaRPr lang="en-US"/>
        </a:p>
      </dgm:t>
    </dgm:pt>
    <dgm:pt modelId="{2E4773CC-7441-4C5D-A580-7CDAF7991261}" type="sibTrans" cxnId="{1A45B45D-42B0-478D-A142-FF778CACD56F}">
      <dgm:prSet/>
      <dgm:spPr/>
      <dgm:t>
        <a:bodyPr/>
        <a:lstStyle/>
        <a:p>
          <a:endParaRPr lang="en-US"/>
        </a:p>
      </dgm:t>
    </dgm:pt>
    <dgm:pt modelId="{60938C55-FEA3-4BA7-9E3D-B47E5097DF9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IN" smtClean="0"/>
            <a:t>Props</a:t>
          </a:r>
          <a:endParaRPr lang="en-IN"/>
        </a:p>
      </dgm:t>
    </dgm:pt>
    <dgm:pt modelId="{53E1E556-15C0-4A8D-8A3C-C3C1A157FF8A}" type="parTrans" cxnId="{9551D812-7416-462E-BAAB-A3D5FC726847}">
      <dgm:prSet/>
      <dgm:spPr/>
      <dgm:t>
        <a:bodyPr/>
        <a:lstStyle/>
        <a:p>
          <a:endParaRPr lang="en-US"/>
        </a:p>
      </dgm:t>
    </dgm:pt>
    <dgm:pt modelId="{C1CDD396-BA5A-4336-85A9-CFFA442010E0}" type="sibTrans" cxnId="{9551D812-7416-462E-BAAB-A3D5FC726847}">
      <dgm:prSet/>
      <dgm:spPr/>
      <dgm:t>
        <a:bodyPr/>
        <a:lstStyle/>
        <a:p>
          <a:endParaRPr lang="en-US"/>
        </a:p>
      </dgm:t>
    </dgm:pt>
    <dgm:pt modelId="{D98C6179-83E6-49E5-A566-A4E48A42C37C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IN" smtClean="0"/>
            <a:t>State</a:t>
          </a:r>
          <a:endParaRPr lang="en-IN"/>
        </a:p>
      </dgm:t>
    </dgm:pt>
    <dgm:pt modelId="{D78B9FA7-8BBF-41A6-9692-EE69E39872C0}" type="parTrans" cxnId="{8A1E0AFC-4F82-43C8-BEE7-5755A8F1D781}">
      <dgm:prSet/>
      <dgm:spPr/>
      <dgm:t>
        <a:bodyPr/>
        <a:lstStyle/>
        <a:p>
          <a:endParaRPr lang="en-US"/>
        </a:p>
      </dgm:t>
    </dgm:pt>
    <dgm:pt modelId="{1E168E97-66DA-4C01-B05C-8BCE43116B45}" type="sibTrans" cxnId="{8A1E0AFC-4F82-43C8-BEE7-5755A8F1D781}">
      <dgm:prSet/>
      <dgm:spPr/>
      <dgm:t>
        <a:bodyPr/>
        <a:lstStyle/>
        <a:p>
          <a:endParaRPr lang="en-US"/>
        </a:p>
      </dgm:t>
    </dgm:pt>
    <dgm:pt modelId="{02AFE5D1-9B57-4BB3-9C67-170E1E7863D8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smtClean="0"/>
            <a:t>Routing</a:t>
          </a:r>
          <a:endParaRPr lang="en-IN"/>
        </a:p>
      </dgm:t>
    </dgm:pt>
    <dgm:pt modelId="{D3F7736C-E7D3-4021-91FF-4DA2FB757D38}" type="parTrans" cxnId="{1808B12A-4C21-4F5C-ACB4-213D058BCEA4}">
      <dgm:prSet/>
      <dgm:spPr/>
      <dgm:t>
        <a:bodyPr/>
        <a:lstStyle/>
        <a:p>
          <a:endParaRPr lang="en-US"/>
        </a:p>
      </dgm:t>
    </dgm:pt>
    <dgm:pt modelId="{B0EA847A-1FD9-4AE7-9DCB-0EDE89FE31E6}" type="sibTrans" cxnId="{1808B12A-4C21-4F5C-ACB4-213D058BCEA4}">
      <dgm:prSet/>
      <dgm:spPr/>
      <dgm:t>
        <a:bodyPr/>
        <a:lstStyle/>
        <a:p>
          <a:endParaRPr lang="en-US"/>
        </a:p>
      </dgm:t>
    </dgm:pt>
    <dgm:pt modelId="{0F83CDC0-8789-4550-AB69-B62C2895047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IN" smtClean="0"/>
            <a:t>Life Cycle</a:t>
          </a:r>
          <a:endParaRPr lang="en-IN"/>
        </a:p>
      </dgm:t>
    </dgm:pt>
    <dgm:pt modelId="{F3C4E674-C294-4A76-B1AF-0AD1CCF6E4EB}" type="parTrans" cxnId="{950B6176-49C6-46C5-9AC5-8C650F7A4117}">
      <dgm:prSet/>
      <dgm:spPr/>
      <dgm:t>
        <a:bodyPr/>
        <a:lstStyle/>
        <a:p>
          <a:endParaRPr lang="en-US"/>
        </a:p>
      </dgm:t>
    </dgm:pt>
    <dgm:pt modelId="{1E1CC1D3-B85D-43E0-AF7A-B165B7389FB5}" type="sibTrans" cxnId="{950B6176-49C6-46C5-9AC5-8C650F7A4117}">
      <dgm:prSet/>
      <dgm:spPr/>
      <dgm:t>
        <a:bodyPr/>
        <a:lstStyle/>
        <a:p>
          <a:endParaRPr lang="en-US"/>
        </a:p>
      </dgm:t>
    </dgm:pt>
    <dgm:pt modelId="{D5C692BA-32F9-4252-ACDA-B7F07706FFD4}" type="pres">
      <dgm:prSet presAssocID="{9A1C7175-BC22-4135-AC0D-58F7372954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9F1067-35B9-4474-885C-5D7286BD441F}" type="pres">
      <dgm:prSet presAssocID="{094766DC-F34B-4EBD-806F-82CCD350EF9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D314A-83EC-40AC-90C9-6C0E9F2FA0F0}" type="pres">
      <dgm:prSet presAssocID="{233074EE-382F-41AE-82E7-8EA15B5994FA}" presName="spacer" presStyleCnt="0"/>
      <dgm:spPr/>
    </dgm:pt>
    <dgm:pt modelId="{888538B3-9601-4742-94B5-CB4D395D6654}" type="pres">
      <dgm:prSet presAssocID="{D90D0853-E9D5-46D3-83BF-518B3AEC727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3DBA8-2239-4C5C-A363-1BEEBE9CF6C1}" type="pres">
      <dgm:prSet presAssocID="{2E4773CC-7441-4C5D-A580-7CDAF7991261}" presName="spacer" presStyleCnt="0"/>
      <dgm:spPr/>
    </dgm:pt>
    <dgm:pt modelId="{40ACD547-3626-4688-8623-D86E10C8168F}" type="pres">
      <dgm:prSet presAssocID="{60938C55-FEA3-4BA7-9E3D-B47E5097DF9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48889-D6AD-4CB1-B3D2-2D5451289344}" type="pres">
      <dgm:prSet presAssocID="{C1CDD396-BA5A-4336-85A9-CFFA442010E0}" presName="spacer" presStyleCnt="0"/>
      <dgm:spPr/>
    </dgm:pt>
    <dgm:pt modelId="{FA8D6B3B-D246-41C5-9873-E7B618DE6C9E}" type="pres">
      <dgm:prSet presAssocID="{D98C6179-83E6-49E5-A566-A4E48A42C37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3A183-6EB9-42C3-9CC8-55C65E77C801}" type="pres">
      <dgm:prSet presAssocID="{1E168E97-66DA-4C01-B05C-8BCE43116B45}" presName="spacer" presStyleCnt="0"/>
      <dgm:spPr/>
    </dgm:pt>
    <dgm:pt modelId="{8A94B23D-EF23-4112-B78B-3455AD0F61F4}" type="pres">
      <dgm:prSet presAssocID="{02AFE5D1-9B57-4BB3-9C67-170E1E7863D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8E9EF-E797-4B0F-8D22-9452974F75E2}" type="pres">
      <dgm:prSet presAssocID="{B0EA847A-1FD9-4AE7-9DCB-0EDE89FE31E6}" presName="spacer" presStyleCnt="0"/>
      <dgm:spPr/>
    </dgm:pt>
    <dgm:pt modelId="{E9C37EE2-7F19-492C-A77D-BE4FD17C64C7}" type="pres">
      <dgm:prSet presAssocID="{0F83CDC0-8789-4550-AB69-B62C2895047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8B12A-4C21-4F5C-ACB4-213D058BCEA4}" srcId="{9A1C7175-BC22-4135-AC0D-58F737295474}" destId="{02AFE5D1-9B57-4BB3-9C67-170E1E7863D8}" srcOrd="4" destOrd="0" parTransId="{D3F7736C-E7D3-4021-91FF-4DA2FB757D38}" sibTransId="{B0EA847A-1FD9-4AE7-9DCB-0EDE89FE31E6}"/>
    <dgm:cxn modelId="{9551D812-7416-462E-BAAB-A3D5FC726847}" srcId="{9A1C7175-BC22-4135-AC0D-58F737295474}" destId="{60938C55-FEA3-4BA7-9E3D-B47E5097DF93}" srcOrd="2" destOrd="0" parTransId="{53E1E556-15C0-4A8D-8A3C-C3C1A157FF8A}" sibTransId="{C1CDD396-BA5A-4336-85A9-CFFA442010E0}"/>
    <dgm:cxn modelId="{B39D0609-749D-48C9-9C4D-E27116694F74}" type="presOf" srcId="{60938C55-FEA3-4BA7-9E3D-B47E5097DF93}" destId="{40ACD547-3626-4688-8623-D86E10C8168F}" srcOrd="0" destOrd="0" presId="urn:microsoft.com/office/officeart/2005/8/layout/vList2"/>
    <dgm:cxn modelId="{1A45B45D-42B0-478D-A142-FF778CACD56F}" srcId="{9A1C7175-BC22-4135-AC0D-58F737295474}" destId="{D90D0853-E9D5-46D3-83BF-518B3AEC7271}" srcOrd="1" destOrd="0" parTransId="{BCCA670E-D578-4B3C-9EC1-F93C95A790B3}" sibTransId="{2E4773CC-7441-4C5D-A580-7CDAF7991261}"/>
    <dgm:cxn modelId="{5AA5C528-C376-4919-BAFE-23F050B5129B}" type="presOf" srcId="{9A1C7175-BC22-4135-AC0D-58F737295474}" destId="{D5C692BA-32F9-4252-ACDA-B7F07706FFD4}" srcOrd="0" destOrd="0" presId="urn:microsoft.com/office/officeart/2005/8/layout/vList2"/>
    <dgm:cxn modelId="{8A1E0AFC-4F82-43C8-BEE7-5755A8F1D781}" srcId="{9A1C7175-BC22-4135-AC0D-58F737295474}" destId="{D98C6179-83E6-49E5-A566-A4E48A42C37C}" srcOrd="3" destOrd="0" parTransId="{D78B9FA7-8BBF-41A6-9692-EE69E39872C0}" sibTransId="{1E168E97-66DA-4C01-B05C-8BCE43116B45}"/>
    <dgm:cxn modelId="{3A92A63E-4B68-462F-BDA7-02A3234023F9}" type="presOf" srcId="{094766DC-F34B-4EBD-806F-82CCD350EF96}" destId="{DA9F1067-35B9-4474-885C-5D7286BD441F}" srcOrd="0" destOrd="0" presId="urn:microsoft.com/office/officeart/2005/8/layout/vList2"/>
    <dgm:cxn modelId="{950B6176-49C6-46C5-9AC5-8C650F7A4117}" srcId="{9A1C7175-BC22-4135-AC0D-58F737295474}" destId="{0F83CDC0-8789-4550-AB69-B62C2895047B}" srcOrd="5" destOrd="0" parTransId="{F3C4E674-C294-4A76-B1AF-0AD1CCF6E4EB}" sibTransId="{1E1CC1D3-B85D-43E0-AF7A-B165B7389FB5}"/>
    <dgm:cxn modelId="{70DC8964-596F-4FD7-B086-602EF97EC9B3}" type="presOf" srcId="{02AFE5D1-9B57-4BB3-9C67-170E1E7863D8}" destId="{8A94B23D-EF23-4112-B78B-3455AD0F61F4}" srcOrd="0" destOrd="0" presId="urn:microsoft.com/office/officeart/2005/8/layout/vList2"/>
    <dgm:cxn modelId="{58110DDB-4706-4308-89BC-09ABF2C1277B}" type="presOf" srcId="{D98C6179-83E6-49E5-A566-A4E48A42C37C}" destId="{FA8D6B3B-D246-41C5-9873-E7B618DE6C9E}" srcOrd="0" destOrd="0" presId="urn:microsoft.com/office/officeart/2005/8/layout/vList2"/>
    <dgm:cxn modelId="{CC4B29F7-FD0E-4CBF-B4FB-28FC72B91779}" type="presOf" srcId="{D90D0853-E9D5-46D3-83BF-518B3AEC7271}" destId="{888538B3-9601-4742-94B5-CB4D395D6654}" srcOrd="0" destOrd="0" presId="urn:microsoft.com/office/officeart/2005/8/layout/vList2"/>
    <dgm:cxn modelId="{395275E7-D9C4-4855-AD17-82D12D847CA8}" srcId="{9A1C7175-BC22-4135-AC0D-58F737295474}" destId="{094766DC-F34B-4EBD-806F-82CCD350EF96}" srcOrd="0" destOrd="0" parTransId="{3C311498-2350-4562-A3D9-568149AE1587}" sibTransId="{233074EE-382F-41AE-82E7-8EA15B5994FA}"/>
    <dgm:cxn modelId="{BF8B6B18-0251-46A9-9903-F7D3BF8608ED}" type="presOf" srcId="{0F83CDC0-8789-4550-AB69-B62C2895047B}" destId="{E9C37EE2-7F19-492C-A77D-BE4FD17C64C7}" srcOrd="0" destOrd="0" presId="urn:microsoft.com/office/officeart/2005/8/layout/vList2"/>
    <dgm:cxn modelId="{0B8536CB-88CD-4516-AF66-F6271AA897CC}" type="presParOf" srcId="{D5C692BA-32F9-4252-ACDA-B7F07706FFD4}" destId="{DA9F1067-35B9-4474-885C-5D7286BD441F}" srcOrd="0" destOrd="0" presId="urn:microsoft.com/office/officeart/2005/8/layout/vList2"/>
    <dgm:cxn modelId="{3E4AB37B-187F-4DF2-A0C0-A752C8EC1BFE}" type="presParOf" srcId="{D5C692BA-32F9-4252-ACDA-B7F07706FFD4}" destId="{805D314A-83EC-40AC-90C9-6C0E9F2FA0F0}" srcOrd="1" destOrd="0" presId="urn:microsoft.com/office/officeart/2005/8/layout/vList2"/>
    <dgm:cxn modelId="{467F8285-8E44-40BE-8A71-F8F5F66625C2}" type="presParOf" srcId="{D5C692BA-32F9-4252-ACDA-B7F07706FFD4}" destId="{888538B3-9601-4742-94B5-CB4D395D6654}" srcOrd="2" destOrd="0" presId="urn:microsoft.com/office/officeart/2005/8/layout/vList2"/>
    <dgm:cxn modelId="{3533EA29-2FDD-4E1F-BB16-AED0266E96B0}" type="presParOf" srcId="{D5C692BA-32F9-4252-ACDA-B7F07706FFD4}" destId="{9523DBA8-2239-4C5C-A363-1BEEBE9CF6C1}" srcOrd="3" destOrd="0" presId="urn:microsoft.com/office/officeart/2005/8/layout/vList2"/>
    <dgm:cxn modelId="{F5E3CF01-E721-4F68-8933-47CDC3B9BB58}" type="presParOf" srcId="{D5C692BA-32F9-4252-ACDA-B7F07706FFD4}" destId="{40ACD547-3626-4688-8623-D86E10C8168F}" srcOrd="4" destOrd="0" presId="urn:microsoft.com/office/officeart/2005/8/layout/vList2"/>
    <dgm:cxn modelId="{6EEE071E-399C-4BCF-BDBA-A03F4D7F5431}" type="presParOf" srcId="{D5C692BA-32F9-4252-ACDA-B7F07706FFD4}" destId="{A9E48889-D6AD-4CB1-B3D2-2D5451289344}" srcOrd="5" destOrd="0" presId="urn:microsoft.com/office/officeart/2005/8/layout/vList2"/>
    <dgm:cxn modelId="{549C8740-7489-417E-9E2C-754F3E27945A}" type="presParOf" srcId="{D5C692BA-32F9-4252-ACDA-B7F07706FFD4}" destId="{FA8D6B3B-D246-41C5-9873-E7B618DE6C9E}" srcOrd="6" destOrd="0" presId="urn:microsoft.com/office/officeart/2005/8/layout/vList2"/>
    <dgm:cxn modelId="{7AECAB93-5DED-4F21-BDCD-CA17F0E9C853}" type="presParOf" srcId="{D5C692BA-32F9-4252-ACDA-B7F07706FFD4}" destId="{F2E3A183-6EB9-42C3-9CC8-55C65E77C801}" srcOrd="7" destOrd="0" presId="urn:microsoft.com/office/officeart/2005/8/layout/vList2"/>
    <dgm:cxn modelId="{C784B5B8-14CF-4799-90CF-E5D75E43F2F4}" type="presParOf" srcId="{D5C692BA-32F9-4252-ACDA-B7F07706FFD4}" destId="{8A94B23D-EF23-4112-B78B-3455AD0F61F4}" srcOrd="8" destOrd="0" presId="urn:microsoft.com/office/officeart/2005/8/layout/vList2"/>
    <dgm:cxn modelId="{201755AE-1E75-4BB6-BCE3-7C63F2BBE15E}" type="presParOf" srcId="{D5C692BA-32F9-4252-ACDA-B7F07706FFD4}" destId="{79D8E9EF-E797-4B0F-8D22-9452974F75E2}" srcOrd="9" destOrd="0" presId="urn:microsoft.com/office/officeart/2005/8/layout/vList2"/>
    <dgm:cxn modelId="{39D20F79-8237-40A6-ABDE-CA94A69DDFF7}" type="presParOf" srcId="{D5C692BA-32F9-4252-ACDA-B7F07706FFD4}" destId="{E9C37EE2-7F19-492C-A77D-BE4FD17C64C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85E5E-D840-4A30-AC1F-A8DDC4DA4E06}">
      <dsp:nvSpPr>
        <dsp:cNvPr id="0" name=""/>
        <dsp:cNvSpPr/>
      </dsp:nvSpPr>
      <dsp:spPr>
        <a:xfrm>
          <a:off x="4535029" y="827244"/>
          <a:ext cx="1108263" cy="11082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733A01-884B-4082-BA00-2F44F27FDCED}">
      <dsp:nvSpPr>
        <dsp:cNvPr id="0" name=""/>
        <dsp:cNvSpPr/>
      </dsp:nvSpPr>
      <dsp:spPr>
        <a:xfrm>
          <a:off x="4396496" y="0"/>
          <a:ext cx="1385329" cy="7546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Virtual Dom</a:t>
          </a:r>
          <a:endParaRPr lang="en-IN" sz="1800" kern="1200" dirty="0"/>
        </a:p>
      </dsp:txBody>
      <dsp:txXfrm>
        <a:off x="4396496" y="0"/>
        <a:ext cx="1385329" cy="754654"/>
      </dsp:txXfrm>
    </dsp:sp>
    <dsp:sp modelId="{FE665313-8DCA-42C6-928A-F0C5A97B5219}">
      <dsp:nvSpPr>
        <dsp:cNvPr id="0" name=""/>
        <dsp:cNvSpPr/>
      </dsp:nvSpPr>
      <dsp:spPr>
        <a:xfrm>
          <a:off x="4894753" y="1034954"/>
          <a:ext cx="1108263" cy="11082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119D64-81F0-46ED-B2DA-258C897B5EA4}">
      <dsp:nvSpPr>
        <dsp:cNvPr id="0" name=""/>
        <dsp:cNvSpPr/>
      </dsp:nvSpPr>
      <dsp:spPr>
        <a:xfrm>
          <a:off x="6085212" y="718718"/>
          <a:ext cx="1312830" cy="8265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Reusable Component</a:t>
          </a:r>
          <a:endParaRPr lang="en-IN" sz="1800" kern="1200"/>
        </a:p>
      </dsp:txBody>
      <dsp:txXfrm>
        <a:off x="6085212" y="718718"/>
        <a:ext cx="1312830" cy="826525"/>
      </dsp:txXfrm>
    </dsp:sp>
    <dsp:sp modelId="{9D91CA03-8A03-4B41-BB00-7F06890B8928}">
      <dsp:nvSpPr>
        <dsp:cNvPr id="0" name=""/>
        <dsp:cNvSpPr/>
      </dsp:nvSpPr>
      <dsp:spPr>
        <a:xfrm>
          <a:off x="4894753" y="1450373"/>
          <a:ext cx="1108263" cy="11082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420E42-9EF1-4D65-8A7A-1457D20D66A8}">
      <dsp:nvSpPr>
        <dsp:cNvPr id="0" name=""/>
        <dsp:cNvSpPr/>
      </dsp:nvSpPr>
      <dsp:spPr>
        <a:xfrm>
          <a:off x="6085212" y="1951319"/>
          <a:ext cx="1312830" cy="9235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Unidirectional data flow  </a:t>
          </a:r>
          <a:endParaRPr lang="en-IN" sz="1800" kern="1200" dirty="0"/>
        </a:p>
      </dsp:txBody>
      <dsp:txXfrm>
        <a:off x="6085212" y="1951319"/>
        <a:ext cx="1312830" cy="923552"/>
      </dsp:txXfrm>
    </dsp:sp>
    <dsp:sp modelId="{0ACC5665-7395-4529-A385-F90DAFC7EA50}">
      <dsp:nvSpPr>
        <dsp:cNvPr id="0" name=""/>
        <dsp:cNvSpPr/>
      </dsp:nvSpPr>
      <dsp:spPr>
        <a:xfrm>
          <a:off x="4535029" y="1658442"/>
          <a:ext cx="1108263" cy="11082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A2CC3B-05C3-41CC-B107-0C84EEF92C99}">
      <dsp:nvSpPr>
        <dsp:cNvPr id="0" name=""/>
        <dsp:cNvSpPr/>
      </dsp:nvSpPr>
      <dsp:spPr>
        <a:xfrm>
          <a:off x="4396496" y="2838936"/>
          <a:ext cx="1385329" cy="7546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Debugging</a:t>
          </a:r>
          <a:endParaRPr lang="en-IN" sz="1800" kern="1200"/>
        </a:p>
      </dsp:txBody>
      <dsp:txXfrm>
        <a:off x="4396496" y="2838936"/>
        <a:ext cx="1385329" cy="754654"/>
      </dsp:txXfrm>
    </dsp:sp>
    <dsp:sp modelId="{FA4ED0B7-9831-4F47-859E-165B04044506}">
      <dsp:nvSpPr>
        <dsp:cNvPr id="0" name=""/>
        <dsp:cNvSpPr/>
      </dsp:nvSpPr>
      <dsp:spPr>
        <a:xfrm>
          <a:off x="4175305" y="1450373"/>
          <a:ext cx="1108263" cy="11082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6DD3431-DC7A-450F-8BBA-6EB93F910556}">
      <dsp:nvSpPr>
        <dsp:cNvPr id="0" name=""/>
        <dsp:cNvSpPr/>
      </dsp:nvSpPr>
      <dsp:spPr>
        <a:xfrm>
          <a:off x="2780278" y="1951319"/>
          <a:ext cx="1312830" cy="9235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SEO</a:t>
          </a:r>
          <a:endParaRPr lang="en-IN" sz="1800" kern="1200"/>
        </a:p>
      </dsp:txBody>
      <dsp:txXfrm>
        <a:off x="2780278" y="1951319"/>
        <a:ext cx="1312830" cy="923552"/>
      </dsp:txXfrm>
    </dsp:sp>
    <dsp:sp modelId="{D2188EF4-FC44-43E4-A692-E3ADD2D6C677}">
      <dsp:nvSpPr>
        <dsp:cNvPr id="0" name=""/>
        <dsp:cNvSpPr/>
      </dsp:nvSpPr>
      <dsp:spPr>
        <a:xfrm>
          <a:off x="4175305" y="1034954"/>
          <a:ext cx="1108263" cy="11082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6C3BD52-E7C3-4BF7-939F-73D1B3B2287D}">
      <dsp:nvSpPr>
        <dsp:cNvPr id="0" name=""/>
        <dsp:cNvSpPr/>
      </dsp:nvSpPr>
      <dsp:spPr>
        <a:xfrm>
          <a:off x="2780278" y="718718"/>
          <a:ext cx="1312830" cy="9235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Easy Learning</a:t>
          </a:r>
          <a:endParaRPr lang="en-IN" sz="1800" kern="1200"/>
        </a:p>
      </dsp:txBody>
      <dsp:txXfrm>
        <a:off x="2780278" y="718718"/>
        <a:ext cx="1312830" cy="923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D1962-241C-467C-BA5E-47337C31AFF4}">
      <dsp:nvSpPr>
        <dsp:cNvPr id="0" name=""/>
        <dsp:cNvSpPr/>
      </dsp:nvSpPr>
      <dsp:spPr>
        <a:xfrm rot="3371145">
          <a:off x="1219119" y="4103434"/>
          <a:ext cx="169001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690010" y="2364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D37D0-ACB8-4C14-BEBA-3DF26E974933}">
      <dsp:nvSpPr>
        <dsp:cNvPr id="0" name=""/>
        <dsp:cNvSpPr/>
      </dsp:nvSpPr>
      <dsp:spPr>
        <a:xfrm rot="1739968">
          <a:off x="1688755" y="3512527"/>
          <a:ext cx="1516185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516185" y="2364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F27E4-C245-48E0-8197-14A3AD9A8B9E}">
      <dsp:nvSpPr>
        <dsp:cNvPr id="0" name=""/>
        <dsp:cNvSpPr/>
      </dsp:nvSpPr>
      <dsp:spPr>
        <a:xfrm>
          <a:off x="1783802" y="2826180"/>
          <a:ext cx="1521451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521451" y="2364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C53AB-9EA6-436C-B256-39870688B83C}">
      <dsp:nvSpPr>
        <dsp:cNvPr id="0" name=""/>
        <dsp:cNvSpPr/>
      </dsp:nvSpPr>
      <dsp:spPr>
        <a:xfrm rot="19892491">
          <a:off x="1687195" y="2133453"/>
          <a:ext cx="1598943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598943" y="2364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FD466-28F1-4F15-9687-0A317C43C3CE}">
      <dsp:nvSpPr>
        <dsp:cNvPr id="0" name=""/>
        <dsp:cNvSpPr/>
      </dsp:nvSpPr>
      <dsp:spPr>
        <a:xfrm rot="18280810">
          <a:off x="1230415" y="1533250"/>
          <a:ext cx="174561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745614" y="2364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9335E-D745-4130-9F86-1E5540CE30D3}">
      <dsp:nvSpPr>
        <dsp:cNvPr id="0" name=""/>
        <dsp:cNvSpPr/>
      </dsp:nvSpPr>
      <dsp:spPr>
        <a:xfrm>
          <a:off x="386924" y="2028130"/>
          <a:ext cx="1643384" cy="16433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F52E8-CE1F-4DE4-9B58-30E24A531229}">
      <dsp:nvSpPr>
        <dsp:cNvPr id="0" name=""/>
        <dsp:cNvSpPr/>
      </dsp:nvSpPr>
      <dsp:spPr>
        <a:xfrm>
          <a:off x="2401587" y="889"/>
          <a:ext cx="919979" cy="919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let</a:t>
          </a:r>
          <a:endParaRPr lang="en-IN" sz="1300" kern="1200" dirty="0"/>
        </a:p>
      </dsp:txBody>
      <dsp:txXfrm>
        <a:off x="2536315" y="135617"/>
        <a:ext cx="650523" cy="650523"/>
      </dsp:txXfrm>
    </dsp:sp>
    <dsp:sp modelId="{4E98936E-E847-4F03-96F8-BBE37F348573}">
      <dsp:nvSpPr>
        <dsp:cNvPr id="0" name=""/>
        <dsp:cNvSpPr/>
      </dsp:nvSpPr>
      <dsp:spPr>
        <a:xfrm>
          <a:off x="3133949" y="1096945"/>
          <a:ext cx="919979" cy="919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const</a:t>
          </a:r>
          <a:endParaRPr lang="en-IN" sz="1300" kern="1200" dirty="0"/>
        </a:p>
      </dsp:txBody>
      <dsp:txXfrm>
        <a:off x="3268677" y="1231673"/>
        <a:ext cx="650523" cy="650523"/>
      </dsp:txXfrm>
    </dsp:sp>
    <dsp:sp modelId="{75CB4584-A0E1-4999-9BE0-334506B8A14B}">
      <dsp:nvSpPr>
        <dsp:cNvPr id="0" name=""/>
        <dsp:cNvSpPr/>
      </dsp:nvSpPr>
      <dsp:spPr>
        <a:xfrm>
          <a:off x="3305253" y="2356807"/>
          <a:ext cx="986030" cy="986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Arrow Functions</a:t>
          </a:r>
          <a:endParaRPr lang="en-IN" sz="1300" kern="1200" dirty="0"/>
        </a:p>
      </dsp:txBody>
      <dsp:txXfrm>
        <a:off x="3449654" y="2501208"/>
        <a:ext cx="697228" cy="697228"/>
      </dsp:txXfrm>
    </dsp:sp>
    <dsp:sp modelId="{CF952027-0685-4986-A1F2-AEFEDD27912F}">
      <dsp:nvSpPr>
        <dsp:cNvPr id="0" name=""/>
        <dsp:cNvSpPr/>
      </dsp:nvSpPr>
      <dsp:spPr>
        <a:xfrm>
          <a:off x="3048082" y="3649694"/>
          <a:ext cx="986030" cy="986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Classes</a:t>
          </a:r>
          <a:endParaRPr lang="en-IN" sz="1300" kern="1200" dirty="0"/>
        </a:p>
      </dsp:txBody>
      <dsp:txXfrm>
        <a:off x="3192483" y="3794095"/>
        <a:ext cx="697228" cy="697228"/>
      </dsp:txXfrm>
    </dsp:sp>
    <dsp:sp modelId="{A0BA788E-582F-4120-AA3B-DB4678A70D59}">
      <dsp:nvSpPr>
        <dsp:cNvPr id="0" name=""/>
        <dsp:cNvSpPr/>
      </dsp:nvSpPr>
      <dsp:spPr>
        <a:xfrm>
          <a:off x="2315720" y="4745750"/>
          <a:ext cx="986030" cy="986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Template String</a:t>
          </a:r>
          <a:endParaRPr lang="en-IN" sz="1300" kern="1200" dirty="0"/>
        </a:p>
      </dsp:txBody>
      <dsp:txXfrm>
        <a:off x="2460121" y="4890151"/>
        <a:ext cx="697228" cy="697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F1067-35B9-4474-885C-5D7286BD441F}">
      <dsp:nvSpPr>
        <dsp:cNvPr id="0" name=""/>
        <dsp:cNvSpPr/>
      </dsp:nvSpPr>
      <dsp:spPr>
        <a:xfrm>
          <a:off x="0" y="29549"/>
          <a:ext cx="4800600" cy="538200"/>
        </a:xfrm>
        <a:prstGeom prst="roundRect">
          <a:avLst/>
        </a:prstGeom>
        <a:solidFill>
          <a:schemeClr val="accent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JSX</a:t>
          </a:r>
          <a:endParaRPr lang="en-IN" sz="2300" kern="1200"/>
        </a:p>
      </dsp:txBody>
      <dsp:txXfrm>
        <a:off x="26273" y="55822"/>
        <a:ext cx="4748054" cy="485654"/>
      </dsp:txXfrm>
    </dsp:sp>
    <dsp:sp modelId="{888538B3-9601-4742-94B5-CB4D395D6654}">
      <dsp:nvSpPr>
        <dsp:cNvPr id="0" name=""/>
        <dsp:cNvSpPr/>
      </dsp:nvSpPr>
      <dsp:spPr>
        <a:xfrm>
          <a:off x="0" y="633989"/>
          <a:ext cx="4800600" cy="538200"/>
        </a:xfrm>
        <a:prstGeom prst="roundRect">
          <a:avLst/>
        </a:prstGeom>
        <a:solidFill>
          <a:srgbClr val="92D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Components</a:t>
          </a:r>
          <a:endParaRPr lang="en-IN" sz="2300" kern="1200"/>
        </a:p>
      </dsp:txBody>
      <dsp:txXfrm>
        <a:off x="26273" y="660262"/>
        <a:ext cx="4748054" cy="485654"/>
      </dsp:txXfrm>
    </dsp:sp>
    <dsp:sp modelId="{40ACD547-3626-4688-8623-D86E10C8168F}">
      <dsp:nvSpPr>
        <dsp:cNvPr id="0" name=""/>
        <dsp:cNvSpPr/>
      </dsp:nvSpPr>
      <dsp:spPr>
        <a:xfrm>
          <a:off x="0" y="1238430"/>
          <a:ext cx="4800600" cy="5382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Props</a:t>
          </a:r>
          <a:endParaRPr lang="en-IN" sz="2300" kern="1200"/>
        </a:p>
      </dsp:txBody>
      <dsp:txXfrm>
        <a:off x="26273" y="1264703"/>
        <a:ext cx="4748054" cy="485654"/>
      </dsp:txXfrm>
    </dsp:sp>
    <dsp:sp modelId="{FA8D6B3B-D246-41C5-9873-E7B618DE6C9E}">
      <dsp:nvSpPr>
        <dsp:cNvPr id="0" name=""/>
        <dsp:cNvSpPr/>
      </dsp:nvSpPr>
      <dsp:spPr>
        <a:xfrm>
          <a:off x="0" y="1842870"/>
          <a:ext cx="4800600" cy="538200"/>
        </a:xfrm>
        <a:prstGeom prst="roundRect">
          <a:avLst/>
        </a:prstGeom>
        <a:solidFill>
          <a:srgbClr val="0070C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State</a:t>
          </a:r>
          <a:endParaRPr lang="en-IN" sz="2300" kern="1200"/>
        </a:p>
      </dsp:txBody>
      <dsp:txXfrm>
        <a:off x="26273" y="1869143"/>
        <a:ext cx="4748054" cy="485654"/>
      </dsp:txXfrm>
    </dsp:sp>
    <dsp:sp modelId="{8A94B23D-EF23-4112-B78B-3455AD0F61F4}">
      <dsp:nvSpPr>
        <dsp:cNvPr id="0" name=""/>
        <dsp:cNvSpPr/>
      </dsp:nvSpPr>
      <dsp:spPr>
        <a:xfrm>
          <a:off x="0" y="2447310"/>
          <a:ext cx="4800600" cy="538200"/>
        </a:xfrm>
        <a:prstGeom prst="roundRect">
          <a:avLst/>
        </a:prstGeom>
        <a:solidFill>
          <a:srgbClr val="C0000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Routing</a:t>
          </a:r>
          <a:endParaRPr lang="en-IN" sz="2300" kern="1200"/>
        </a:p>
      </dsp:txBody>
      <dsp:txXfrm>
        <a:off x="26273" y="2473583"/>
        <a:ext cx="4748054" cy="485654"/>
      </dsp:txXfrm>
    </dsp:sp>
    <dsp:sp modelId="{E9C37EE2-7F19-492C-A77D-BE4FD17C64C7}">
      <dsp:nvSpPr>
        <dsp:cNvPr id="0" name=""/>
        <dsp:cNvSpPr/>
      </dsp:nvSpPr>
      <dsp:spPr>
        <a:xfrm>
          <a:off x="0" y="3051750"/>
          <a:ext cx="4800600" cy="53820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Life Cycle</a:t>
          </a:r>
          <a:endParaRPr lang="en-IN" sz="2300" kern="1200"/>
        </a:p>
      </dsp:txBody>
      <dsp:txXfrm>
        <a:off x="26273" y="3078023"/>
        <a:ext cx="474805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A0C69-6D69-470A-9558-BADB572FEAC4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7FBF5-0597-4671-8F9B-6D1A10565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744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1E4C8-D232-4CEE-998F-126A1E1629E4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E67AD-EA33-4FC2-94A1-88824C32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64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89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5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9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1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150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264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621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4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66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3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FFB453-9A1A-48A1-A6EA-B0B9BA6361A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00927F-D955-4B6D-9A31-352474E8225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1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4" r:id="rId1"/>
    <p:sldLayoutId id="2147484955" r:id="rId2"/>
    <p:sldLayoutId id="2147484956" r:id="rId3"/>
    <p:sldLayoutId id="2147484957" r:id="rId4"/>
    <p:sldLayoutId id="2147484958" r:id="rId5"/>
    <p:sldLayoutId id="2147484959" r:id="rId6"/>
    <p:sldLayoutId id="2147484960" r:id="rId7"/>
    <p:sldLayoutId id="2147484961" r:id="rId8"/>
    <p:sldLayoutId id="2147484962" r:id="rId9"/>
    <p:sldLayoutId id="2147484963" r:id="rId10"/>
    <p:sldLayoutId id="2147484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303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JS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705970" y="5777001"/>
            <a:ext cx="7017488" cy="951135"/>
          </a:xfrm>
        </p:spPr>
        <p:txBody>
          <a:bodyPr/>
          <a:lstStyle/>
          <a:p>
            <a:pPr algn="r"/>
            <a:r>
              <a:rPr lang="en-IN" dirty="0" smtClean="0"/>
              <a:t>Revathi KS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94" y="2419026"/>
            <a:ext cx="5368685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React Props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 information to a Component using props (stands for properties).</a:t>
            </a:r>
          </a:p>
          <a:p>
            <a:r>
              <a:rPr lang="en-IN" dirty="0"/>
              <a:t>Props are basically kind of global variable or object. </a:t>
            </a:r>
            <a:endParaRPr lang="en-IN" dirty="0" smtClean="0"/>
          </a:p>
          <a:p>
            <a:r>
              <a:rPr lang="en-IN" dirty="0"/>
              <a:t>If your component has a constructor function, the props should always be passed to the constructor and also to the React.Component via the super() method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76" y="4082796"/>
            <a:ext cx="4048125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02" y="4082796"/>
            <a:ext cx="28479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82385"/>
            <a:ext cx="9875520" cy="429145"/>
          </a:xfrm>
        </p:spPr>
        <p:txBody>
          <a:bodyPr>
            <a:noAutofit/>
          </a:bodyPr>
          <a:lstStyle/>
          <a:p>
            <a:r>
              <a:rPr lang="en-IN" sz="2800" dirty="0" smtClean="0"/>
              <a:t>React life cycle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98" y="925830"/>
            <a:ext cx="9651682" cy="58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738" y="457199"/>
            <a:ext cx="4330262" cy="846084"/>
          </a:xfrm>
        </p:spPr>
        <p:txBody>
          <a:bodyPr>
            <a:normAutofit/>
          </a:bodyPr>
          <a:lstStyle/>
          <a:p>
            <a:r>
              <a:rPr lang="en-IN" dirty="0" smtClean="0"/>
              <a:t>React session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localStorage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vs </a:t>
            </a:r>
            <a:r>
              <a:rPr lang="en-IN" sz="20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sessionStorage</a:t>
            </a:r>
            <a:endParaRPr lang="en-IN" sz="2000" dirty="0"/>
          </a:p>
          <a:p>
            <a:r>
              <a:rPr lang="en-IN" sz="1700" dirty="0" smtClean="0"/>
              <a:t>In sessionStorage </a:t>
            </a:r>
            <a:r>
              <a:rPr lang="en-IN" sz="1700" dirty="0"/>
              <a:t>the data is persisted only until the window or tab is closed</a:t>
            </a:r>
          </a:p>
          <a:p>
            <a:r>
              <a:rPr lang="en-IN" sz="1700" dirty="0" smtClean="0"/>
              <a:t>In LocalStorage </a:t>
            </a:r>
            <a:r>
              <a:rPr lang="en-IN" sz="1700" dirty="0"/>
              <a:t>the data is persisted until the user manually clears the browser cache or until your web app clears the </a:t>
            </a:r>
            <a:r>
              <a:rPr lang="en-IN" sz="1700" dirty="0" smtClean="0"/>
              <a:t>data</a:t>
            </a: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4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1738" y="1741336"/>
            <a:ext cx="4056993" cy="4164164"/>
          </a:xfrm>
        </p:spPr>
        <p:txBody>
          <a:bodyPr/>
          <a:lstStyle/>
          <a:p>
            <a:r>
              <a:rPr lang="en-IN" dirty="0"/>
              <a:t>localStorage and sessionStorage, part of the web storage API, to save key/value pairs locally</a:t>
            </a:r>
          </a:p>
          <a:p>
            <a:r>
              <a:rPr lang="en-IN" sz="2000" dirty="0">
                <a:solidFill>
                  <a:srgbClr val="00B050"/>
                </a:solidFill>
                <a:latin typeface="Agency FB" panose="020B0503020202020204" pitchFamily="34" charset="0"/>
              </a:rPr>
              <a:t>Advantages compared to using cookies:</a:t>
            </a:r>
          </a:p>
          <a:p>
            <a:r>
              <a:rPr lang="en-IN" dirty="0"/>
              <a:t>The data is saved locally only and can’t be read by the server.</a:t>
            </a:r>
          </a:p>
          <a:p>
            <a:r>
              <a:rPr lang="en-IN" dirty="0"/>
              <a:t>It allows for much more data to be saved (10Mb for most browsers).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1" y="3119437"/>
            <a:ext cx="42100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1" y="4175284"/>
            <a:ext cx="4943475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51" y="4878706"/>
            <a:ext cx="4514850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51" y="5572603"/>
            <a:ext cx="2819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960"/>
          </a:xfrm>
        </p:spPr>
        <p:txBody>
          <a:bodyPr/>
          <a:lstStyle/>
          <a:p>
            <a:r>
              <a:rPr lang="en-IN" dirty="0" smtClean="0"/>
              <a:t>What is React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0230"/>
            <a:ext cx="9601200" cy="4526280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Open-source Front end JavaScript library which is used for building user interfaces specifically for single page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Handling view layer for web and mobile apps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</a:t>
            </a:r>
            <a:r>
              <a:rPr lang="en-IN" dirty="0" smtClean="0"/>
              <a:t>llows us </a:t>
            </a:r>
            <a:r>
              <a:rPr lang="en-IN" dirty="0"/>
              <a:t>to create reusable UI components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Allows developers to create large web applications which can change data, without reloading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Developed by Facebook.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1" y="4852034"/>
            <a:ext cx="1045845" cy="104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79" y="4775358"/>
            <a:ext cx="1199198" cy="1199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43" y="4912039"/>
            <a:ext cx="1031559" cy="1031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6" y="4866321"/>
            <a:ext cx="1031558" cy="1031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28" y="4848221"/>
            <a:ext cx="1049658" cy="10496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03" y="4871927"/>
            <a:ext cx="1002245" cy="10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React JS Features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029993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904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360130" cy="1196671"/>
          </a:xfrm>
        </p:spPr>
        <p:txBody>
          <a:bodyPr/>
          <a:lstStyle/>
          <a:p>
            <a:r>
              <a:rPr lang="en-IN" dirty="0" smtClean="0"/>
              <a:t>ECMA SCRIPT – ES 6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435773"/>
              </p:ext>
            </p:extLst>
          </p:nvPr>
        </p:nvGraphicFramePr>
        <p:xfrm>
          <a:off x="765050" y="920376"/>
          <a:ext cx="6255859" cy="5732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ECMAScript is a Standard for a scripting languages.</a:t>
            </a:r>
          </a:p>
          <a:p>
            <a:r>
              <a:rPr lang="en-IN" dirty="0"/>
              <a:t>ActionScript, JavaScript, JScript  are based on the ECMAScript standard.</a:t>
            </a:r>
          </a:p>
        </p:txBody>
      </p:sp>
    </p:spTree>
    <p:extLst>
      <p:ext uri="{BB962C8B-B14F-4D97-AF65-F5344CB8AC3E}">
        <p14:creationId xmlns:p14="http://schemas.microsoft.com/office/powerpoint/2010/main" val="266644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Environment Requirement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51678" y="1641463"/>
            <a:ext cx="4800600" cy="558170"/>
          </a:xfrm>
        </p:spPr>
        <p:txBody>
          <a:bodyPr/>
          <a:lstStyle/>
          <a:p>
            <a:r>
              <a:rPr lang="en-IN" dirty="0"/>
              <a:t>Node Package </a:t>
            </a:r>
            <a:r>
              <a:rPr lang="en-IN" dirty="0" smtClean="0"/>
              <a:t>Manager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251678" y="2199633"/>
            <a:ext cx="4800600" cy="181229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NPM </a:t>
            </a:r>
            <a:r>
              <a:rPr lang="en-IN" dirty="0"/>
              <a:t>is a software Package Manager and Installer</a:t>
            </a:r>
          </a:p>
          <a:p>
            <a:r>
              <a:rPr lang="en-IN" dirty="0" smtClean="0"/>
              <a:t>Install </a:t>
            </a:r>
            <a:r>
              <a:rPr lang="en-IN" dirty="0"/>
              <a:t>npm by installing </a:t>
            </a:r>
            <a:r>
              <a:rPr lang="en-IN" dirty="0" smtClean="0"/>
              <a:t>Node.js</a:t>
            </a:r>
          </a:p>
          <a:p>
            <a:r>
              <a:rPr lang="en-IN" dirty="0"/>
              <a:t>All </a:t>
            </a:r>
            <a:r>
              <a:rPr lang="en-IN" b="1" dirty="0"/>
              <a:t>npm</a:t>
            </a:r>
            <a:r>
              <a:rPr lang="en-IN" dirty="0"/>
              <a:t> packages are defined in files called </a:t>
            </a:r>
            <a:r>
              <a:rPr lang="en-IN" b="1" dirty="0"/>
              <a:t>package.json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>
          <a:xfrm>
            <a:off x="6624828" y="1874517"/>
            <a:ext cx="4800600" cy="3783333"/>
          </a:xfrm>
          <a:noFill/>
        </p:spPr>
        <p:txBody>
          <a:bodyPr/>
          <a:lstStyle/>
          <a:p>
            <a:r>
              <a:rPr lang="en-IN" sz="2000" cap="none" dirty="0" smtClean="0">
                <a:solidFill>
                  <a:schemeClr val="tx1"/>
                </a:solidFill>
              </a:rPr>
              <a:t>npm install -g create-react-app</a:t>
            </a:r>
          </a:p>
          <a:p>
            <a:r>
              <a:rPr lang="en-IN" sz="2000" cap="none" dirty="0" smtClean="0">
                <a:solidFill>
                  <a:schemeClr val="tx1"/>
                </a:solidFill>
              </a:rPr>
              <a:t>create-react-app </a:t>
            </a:r>
            <a:r>
              <a:rPr lang="en-IN" sz="2000" cap="none" dirty="0" err="1" smtClean="0">
                <a:solidFill>
                  <a:schemeClr val="tx1"/>
                </a:solidFill>
              </a:rPr>
              <a:t>myreactapp</a:t>
            </a:r>
            <a:endParaRPr lang="en-IN" sz="2000" cap="none" dirty="0" smtClean="0">
              <a:solidFill>
                <a:schemeClr val="tx1"/>
              </a:solidFill>
            </a:endParaRPr>
          </a:p>
          <a:p>
            <a:endParaRPr lang="en-IN" sz="2000" cap="none" dirty="0" smtClean="0">
              <a:solidFill>
                <a:schemeClr val="tx1"/>
              </a:solidFill>
            </a:endParaRPr>
          </a:p>
          <a:p>
            <a:r>
              <a:rPr lang="en-IN" sz="2000" cap="none" dirty="0" smtClean="0">
                <a:solidFill>
                  <a:schemeClr val="tx1"/>
                </a:solidFill>
              </a:rPr>
              <a:t>cd/</a:t>
            </a:r>
            <a:r>
              <a:rPr lang="en-IN" sz="2000" cap="none" dirty="0" err="1" smtClean="0">
                <a:solidFill>
                  <a:schemeClr val="tx1"/>
                </a:solidFill>
              </a:rPr>
              <a:t>myreactapp</a:t>
            </a:r>
            <a:endParaRPr lang="en-IN" sz="2000" cap="none" dirty="0">
              <a:solidFill>
                <a:schemeClr val="tx1"/>
              </a:solidFill>
            </a:endParaRPr>
          </a:p>
          <a:p>
            <a:r>
              <a:rPr lang="en-IN" sz="2000" cap="none" dirty="0" smtClean="0">
                <a:solidFill>
                  <a:schemeClr val="tx1"/>
                </a:solidFill>
              </a:rPr>
              <a:t>npm start</a:t>
            </a:r>
          </a:p>
          <a:p>
            <a:r>
              <a:rPr lang="en-IN" sz="2000" cap="none" dirty="0">
                <a:solidFill>
                  <a:schemeClr val="tx1"/>
                </a:solidFill>
                <a:hlinkClick r:id="rId2"/>
              </a:rPr>
              <a:t>http://localhost:3030</a:t>
            </a:r>
            <a:r>
              <a:rPr lang="en-IN" sz="2000" cap="none" dirty="0" smtClean="0">
                <a:solidFill>
                  <a:schemeClr val="tx1"/>
                </a:solidFill>
                <a:hlinkClick r:id="rId2"/>
              </a:rPr>
              <a:t>/</a:t>
            </a:r>
            <a:endParaRPr lang="en-IN" sz="2000" cap="none" dirty="0" smtClean="0">
              <a:solidFill>
                <a:schemeClr val="tx1"/>
              </a:solidFill>
            </a:endParaRPr>
          </a:p>
          <a:p>
            <a:endParaRPr lang="en-IN" sz="2000" cap="none" dirty="0">
              <a:solidFill>
                <a:schemeClr val="tx1"/>
              </a:solidFill>
            </a:endParaRPr>
          </a:p>
          <a:p>
            <a:endParaRPr lang="en-IN" sz="2000" cap="none" dirty="0" smtClean="0">
              <a:solidFill>
                <a:schemeClr val="tx1"/>
              </a:solidFill>
            </a:endParaRPr>
          </a:p>
          <a:p>
            <a:endParaRPr lang="en-IN" sz="2000" cap="none" dirty="0">
              <a:solidFill>
                <a:schemeClr val="tx1"/>
              </a:solidFill>
            </a:endParaRPr>
          </a:p>
          <a:p>
            <a:endParaRPr lang="en-IN" sz="2000" cap="none" dirty="0">
              <a:solidFill>
                <a:schemeClr val="tx1"/>
              </a:solidFill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251678" y="4117370"/>
            <a:ext cx="4800600" cy="2381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18" y="4207055"/>
            <a:ext cx="5275038" cy="168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757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Algerian" panose="04020705040A02060702" pitchFamily="82" charset="0"/>
              </a:rPr>
              <a:t>Take look on items</a:t>
            </a:r>
            <a:r>
              <a:rPr lang="en-IN" dirty="0" smtClean="0"/>
              <a:t>…</a:t>
            </a:r>
            <a:endParaRPr lang="en-IN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9187380"/>
              </p:ext>
            </p:extLst>
          </p:nvPr>
        </p:nvGraphicFramePr>
        <p:xfrm>
          <a:off x="1257300" y="2286000"/>
          <a:ext cx="4800600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900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- JSX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5729549"/>
          </a:xfrm>
        </p:spPr>
        <p:txBody>
          <a:bodyPr/>
          <a:lstStyle/>
          <a:p>
            <a:r>
              <a:rPr lang="en-IN" dirty="0" smtClean="0"/>
              <a:t>Stands </a:t>
            </a:r>
            <a:r>
              <a:rPr lang="en-IN" dirty="0"/>
              <a:t>for JavaScript </a:t>
            </a:r>
            <a:r>
              <a:rPr lang="en-IN" dirty="0" smtClean="0"/>
              <a:t>XML/HTML</a:t>
            </a:r>
          </a:p>
          <a:p>
            <a:r>
              <a:rPr lang="en-IN" dirty="0"/>
              <a:t>W</a:t>
            </a:r>
            <a:r>
              <a:rPr lang="en-IN" dirty="0" smtClean="0"/>
              <a:t>rite </a:t>
            </a:r>
            <a:r>
              <a:rPr lang="en-IN" dirty="0"/>
              <a:t>HTML elements in JavaScript and place them in the DOM without any createElement()  and/or appendChild() methods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JSX converts HTML tags into react elements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1" y="3156583"/>
            <a:ext cx="4333875" cy="299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59" y="3156583"/>
            <a:ext cx="4648200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54" y="4710111"/>
            <a:ext cx="3762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00" y="457199"/>
            <a:ext cx="3771899" cy="628651"/>
          </a:xfrm>
        </p:spPr>
        <p:txBody>
          <a:bodyPr/>
          <a:lstStyle/>
          <a:p>
            <a:r>
              <a:rPr lang="en-IN" dirty="0" smtClean="0"/>
              <a:t>REACT -components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Component is one of the core building blocks of React.</a:t>
            </a:r>
          </a:p>
          <a:p>
            <a:r>
              <a:rPr lang="en-IN" dirty="0"/>
              <a:t>Application will develop in React will be made up of pieces called components.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7566661" y="1741337"/>
            <a:ext cx="4533900" cy="4164164"/>
          </a:xfrm>
        </p:spPr>
        <p:txBody>
          <a:bodyPr>
            <a:normAutofit/>
          </a:bodyPr>
          <a:lstStyle/>
          <a:p>
            <a:endParaRPr lang="en-IN" sz="4000" dirty="0" smtClean="0">
              <a:latin typeface="Algerian" panose="04020705040A02060702" pitchFamily="82" charset="0"/>
            </a:endParaRPr>
          </a:p>
          <a:p>
            <a:pPr algn="ctr"/>
            <a:r>
              <a:rPr lang="en-IN" sz="3600" dirty="0" smtClean="0">
                <a:latin typeface="Agency FB" panose="020B0503020202020204" pitchFamily="34" charset="0"/>
              </a:rPr>
              <a:t>Functional Components</a:t>
            </a:r>
          </a:p>
          <a:p>
            <a:pPr algn="ctr"/>
            <a:endParaRPr lang="en-IN" sz="2400" dirty="0" smtClean="0"/>
          </a:p>
          <a:p>
            <a:pPr algn="ctr"/>
            <a:r>
              <a:rPr lang="en-IN" sz="3600" dirty="0" smtClean="0">
                <a:latin typeface="Agency FB" panose="020B0503020202020204" pitchFamily="34" charset="0"/>
              </a:rPr>
              <a:t> Class Components</a:t>
            </a:r>
            <a:endParaRPr lang="en-IN" sz="3600" dirty="0" smtClean="0"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9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</a:t>
            </a:r>
            <a:r>
              <a:rPr lang="en-IN" dirty="0" smtClean="0"/>
              <a:t>–components …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365978" y="1404546"/>
            <a:ext cx="4800600" cy="632529"/>
          </a:xfrm>
        </p:spPr>
        <p:txBody>
          <a:bodyPr/>
          <a:lstStyle/>
          <a:p>
            <a:r>
              <a:rPr lang="en-IN" dirty="0"/>
              <a:t>Functional Components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257300" y="2037075"/>
            <a:ext cx="4800600" cy="386842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Stateless component.</a:t>
            </a:r>
          </a:p>
          <a:p>
            <a:r>
              <a:rPr lang="en-IN" dirty="0" smtClean="0"/>
              <a:t>Functional </a:t>
            </a:r>
            <a:r>
              <a:rPr lang="en-IN" dirty="0"/>
              <a:t>components are simply javascript functions. We can create a functional component in React by writing a javascript function. These functions may or may not receive data as parameters, 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function Democomponent()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return &lt;h1&gt;Welcome Message!&lt;/h1&gt;;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6624828" y="1404545"/>
            <a:ext cx="4800600" cy="632529"/>
          </a:xfrm>
        </p:spPr>
        <p:txBody>
          <a:bodyPr/>
          <a:lstStyle/>
          <a:p>
            <a:r>
              <a:rPr lang="en-IN" dirty="0"/>
              <a:t>Class Components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6633864" y="2037074"/>
            <a:ext cx="4800600" cy="3868426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State full Component</a:t>
            </a:r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can pass data from one class component to other class component. We can use </a:t>
            </a:r>
            <a:r>
              <a:rPr lang="en-IN" dirty="0" smtClean="0"/>
              <a:t>ES6 </a:t>
            </a:r>
            <a:r>
              <a:rPr lang="en-IN" dirty="0"/>
              <a:t>classes to create class based </a:t>
            </a:r>
            <a:r>
              <a:rPr lang="en-IN" dirty="0" smtClean="0"/>
              <a:t>components </a:t>
            </a:r>
            <a:r>
              <a:rPr lang="en-IN" dirty="0"/>
              <a:t>in React. 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class Democomponent extends React.Component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render(){</a:t>
            </a:r>
          </a:p>
          <a:p>
            <a:pPr marL="0" indent="0">
              <a:buNone/>
            </a:pPr>
            <a:r>
              <a:rPr lang="en-IN" dirty="0"/>
              <a:t>          return &lt;h1&gt;Welcome Message!&lt;/h1&gt;;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105489"/>
            <a:ext cx="27764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2045</TotalTime>
  <Words>487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Agency FB</vt:lpstr>
      <vt:lpstr>Algerian</vt:lpstr>
      <vt:lpstr>Arial</vt:lpstr>
      <vt:lpstr>Calibri</vt:lpstr>
      <vt:lpstr>Gill Sans MT</vt:lpstr>
      <vt:lpstr>Impact</vt:lpstr>
      <vt:lpstr>Wingdings</vt:lpstr>
      <vt:lpstr>Badge</vt:lpstr>
      <vt:lpstr>REACT JS  </vt:lpstr>
      <vt:lpstr>What is React</vt:lpstr>
      <vt:lpstr>React JS Features</vt:lpstr>
      <vt:lpstr>ECMA SCRIPT – ES 6</vt:lpstr>
      <vt:lpstr>React Environment Requirement</vt:lpstr>
      <vt:lpstr>Take look on items…</vt:lpstr>
      <vt:lpstr>React - JSX</vt:lpstr>
      <vt:lpstr>REACT -components</vt:lpstr>
      <vt:lpstr>REACT –components …</vt:lpstr>
      <vt:lpstr>React Props </vt:lpstr>
      <vt:lpstr>React states</vt:lpstr>
      <vt:lpstr>React routing</vt:lpstr>
      <vt:lpstr>React life cycle</vt:lpstr>
      <vt:lpstr>React session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Revathi KS</dc:creator>
  <cp:lastModifiedBy>Revathi KS</cp:lastModifiedBy>
  <cp:revision>106</cp:revision>
  <dcterms:created xsi:type="dcterms:W3CDTF">2019-11-01T05:16:13Z</dcterms:created>
  <dcterms:modified xsi:type="dcterms:W3CDTF">2019-11-04T11:15:29Z</dcterms:modified>
</cp:coreProperties>
</file>