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R</a:t>
            </a:r>
            <a:r>
              <a:rPr dirty="0" sz="2400" lang="en-US"/>
              <a:t>E</a:t>
            </a:r>
            <a:r>
              <a:rPr dirty="0" sz="2400" lang="en-US"/>
              <a:t>V</a:t>
            </a:r>
            <a:r>
              <a:rPr dirty="0" sz="2400" lang="en-US"/>
              <a:t>A</a:t>
            </a:r>
            <a:r>
              <a:rPr dirty="0" sz="2400" lang="en-US"/>
              <a:t>THI </a:t>
            </a:r>
            <a:r>
              <a:rPr dirty="0" sz="2400" lang="en-US"/>
              <a:t>K</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4</a:t>
            </a:r>
            <a:r>
              <a:rPr dirty="0" sz="2400" lang="en-US"/>
              <a:t>5</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a:off x="3346219" y="3937137"/>
            <a:ext cx="5499562" cy="25362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2025-09-09T08:27:03Z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17436c9f9a6b45d688ad68adb90cd7d3</vt:lpwstr>
  </property>
</Properties>
</file>