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4" r:id="rId4"/>
  </p:sldMasterIdLst>
  <p:notesMasterIdLst>
    <p:notesMasterId r:id="rId34"/>
  </p:notesMasterIdLst>
  <p:handoutMasterIdLst>
    <p:handoutMasterId r:id="rId35"/>
  </p:handoutMasterIdLst>
  <p:sldIdLst>
    <p:sldId id="360" r:id="rId5"/>
    <p:sldId id="361" r:id="rId6"/>
    <p:sldId id="256" r:id="rId7"/>
    <p:sldId id="362" r:id="rId8"/>
    <p:sldId id="322" r:id="rId9"/>
    <p:sldId id="323" r:id="rId10"/>
    <p:sldId id="324" r:id="rId11"/>
    <p:sldId id="348" r:id="rId12"/>
    <p:sldId id="326" r:id="rId13"/>
    <p:sldId id="327" r:id="rId14"/>
    <p:sldId id="334" r:id="rId15"/>
    <p:sldId id="335" r:id="rId16"/>
    <p:sldId id="336" r:id="rId17"/>
    <p:sldId id="328" r:id="rId18"/>
    <p:sldId id="367" r:id="rId19"/>
    <p:sldId id="349" r:id="rId20"/>
    <p:sldId id="351" r:id="rId21"/>
    <p:sldId id="353" r:id="rId22"/>
    <p:sldId id="354" r:id="rId23"/>
    <p:sldId id="355" r:id="rId24"/>
    <p:sldId id="357" r:id="rId25"/>
    <p:sldId id="358" r:id="rId26"/>
    <p:sldId id="331" r:id="rId27"/>
    <p:sldId id="333" r:id="rId28"/>
    <p:sldId id="337" r:id="rId29"/>
    <p:sldId id="364" r:id="rId30"/>
    <p:sldId id="363" r:id="rId31"/>
    <p:sldId id="369" r:id="rId32"/>
    <p:sldId id="365"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93FE3"/>
    <a:srgbClr val="FC4A5F"/>
    <a:srgbClr val="61BF87"/>
    <a:srgbClr val="68598D"/>
    <a:srgbClr val="646C92"/>
    <a:srgbClr val="5A6B76"/>
    <a:srgbClr val="5A6E6E"/>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505E3EF-67EA-436B-97B2-0124C06EBD2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002" autoAdjust="0"/>
    <p:restoredTop sz="95660" autoAdjust="0"/>
  </p:normalViewPr>
  <p:slideViewPr>
    <p:cSldViewPr snapToGrid="0">
      <p:cViewPr varScale="1">
        <p:scale>
          <a:sx n="59" d="100"/>
          <a:sy n="59" d="100"/>
        </p:scale>
        <p:origin x="1000" y="52"/>
      </p:cViewPr>
      <p:guideLst/>
    </p:cSldViewPr>
  </p:slideViewPr>
  <p:outlineViewPr>
    <p:cViewPr>
      <p:scale>
        <a:sx n="33" d="100"/>
        <a:sy n="33" d="100"/>
      </p:scale>
      <p:origin x="0" y="-4464"/>
    </p:cViewPr>
  </p:outlineViewPr>
  <p:notesTextViewPr>
    <p:cViewPr>
      <p:scale>
        <a:sx n="1" d="1"/>
        <a:sy n="1" d="1"/>
      </p:scale>
      <p:origin x="0" y="0"/>
    </p:cViewPr>
  </p:notesTextViewPr>
  <p:sorterViewPr>
    <p:cViewPr varScale="1">
      <p:scale>
        <a:sx n="1" d="1"/>
        <a:sy n="1" d="1"/>
      </p:scale>
      <p:origin x="0" y="-3149"/>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ableStyles" Target="tableStyles.xml"/><Relationship Id="rId21" Type="http://schemas.openxmlformats.org/officeDocument/2006/relationships/slide" Target="slides/slide17.xml"/><Relationship Id="rId34"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handoutMaster" Target="handoutMasters/handout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FE52182-8ED2-2CD9-1769-D9951A99393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04873A34-C368-6B6E-8816-ABC664A857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C2FBC06-9676-42B7-A8B4-279236EF9829}" type="datetimeFigureOut">
              <a:rPr lang="en-US" smtClean="0"/>
              <a:t>10/14/2025</a:t>
            </a:fld>
            <a:endParaRPr lang="en-US" dirty="0"/>
          </a:p>
        </p:txBody>
      </p:sp>
      <p:sp>
        <p:nvSpPr>
          <p:cNvPr id="4" name="Footer Placeholder 3">
            <a:extLst>
              <a:ext uri="{FF2B5EF4-FFF2-40B4-BE49-F238E27FC236}">
                <a16:creationId xmlns:a16="http://schemas.microsoft.com/office/drawing/2014/main" id="{AE355158-3742-8894-B074-C872916FE8A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6B5579-9D25-81D6-8171-2F8C3F5377E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BB3735C-CF2D-4272-874B-84D65FE3CAEA}" type="slidenum">
              <a:rPr lang="en-US" smtClean="0"/>
              <a:t>‹#›</a:t>
            </a:fld>
            <a:endParaRPr lang="en-US" dirty="0"/>
          </a:p>
        </p:txBody>
      </p:sp>
    </p:spTree>
    <p:extLst>
      <p:ext uri="{BB962C8B-B14F-4D97-AF65-F5344CB8AC3E}">
        <p14:creationId xmlns:p14="http://schemas.microsoft.com/office/powerpoint/2010/main" val="3576658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C63451-F71A-45EA-8B10-04A09C28CC19}" type="datetimeFigureOut">
              <a:rPr lang="en-US" smtClean="0"/>
              <a:t>10/14/2025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8B270D-091D-4ED2-8C85-0898DD7D9F21}" type="slidenum">
              <a:rPr lang="en-US" smtClean="0"/>
              <a:t>‹#›</a:t>
            </a:fld>
            <a:endParaRPr lang="en-US" dirty="0"/>
          </a:p>
        </p:txBody>
      </p:sp>
    </p:spTree>
    <p:extLst>
      <p:ext uri="{BB962C8B-B14F-4D97-AF65-F5344CB8AC3E}">
        <p14:creationId xmlns:p14="http://schemas.microsoft.com/office/powerpoint/2010/main" val="2253118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3</a:t>
            </a:fld>
            <a:endParaRPr lang="en-US" dirty="0"/>
          </a:p>
        </p:txBody>
      </p:sp>
    </p:spTree>
    <p:extLst>
      <p:ext uri="{BB962C8B-B14F-4D97-AF65-F5344CB8AC3E}">
        <p14:creationId xmlns:p14="http://schemas.microsoft.com/office/powerpoint/2010/main" val="4133141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B8B270D-091D-4ED2-8C85-0898DD7D9F21}" type="slidenum">
              <a:rPr lang="en-US" smtClean="0"/>
              <a:t>27</a:t>
            </a:fld>
            <a:endParaRPr lang="en-US" dirty="0"/>
          </a:p>
        </p:txBody>
      </p:sp>
    </p:spTree>
    <p:extLst>
      <p:ext uri="{BB962C8B-B14F-4D97-AF65-F5344CB8AC3E}">
        <p14:creationId xmlns:p14="http://schemas.microsoft.com/office/powerpoint/2010/main" val="40935698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092C7-0595-F135-DFD1-274A6FF12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D53E254-F556-718A-8FDC-5A22674266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1A5707-B1A1-7C2B-0805-62E99EFD04D4}"/>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3F265ACC-9A13-66D1-BD58-5FFA42CE17C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A646BC3-EFEF-43B3-554C-8703F87B8CF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521408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1D97B-3BE1-5528-BD3B-DA4EF1C6A2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4BEA6E-A3BE-6399-F683-0E8C8A097F1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B0F11BE-3A78-89D3-E49A-441F97C0E6B0}"/>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0E494C2E-0DF9-C95F-6302-F293B0CF8B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97C3978-8B17-350D-E5B1-1F1DED4CAF29}"/>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3977851"/>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67D32-BD67-A09C-9226-07A68FB6BE6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D2B712-DA03-2861-B9F9-3390BE61B5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C8406E-59DD-F5A1-5453-3F41AE5B3853}"/>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54B1F3A8-4051-F7D4-3D53-2FC8ACC52B2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7EC9E66-0210-0BF3-988C-8F23AE680848}"/>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4249070"/>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3" name="Group 2">
            <a:extLst>
              <a:ext uri="{FF2B5EF4-FFF2-40B4-BE49-F238E27FC236}">
                <a16:creationId xmlns:a16="http://schemas.microsoft.com/office/drawing/2014/main" id="{FF15DB54-446B-1120-190B-7A48B5E757FC}"/>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4" name="Group 3">
              <a:extLst>
                <a:ext uri="{FF2B5EF4-FFF2-40B4-BE49-F238E27FC236}">
                  <a16:creationId xmlns:a16="http://schemas.microsoft.com/office/drawing/2014/main" id="{F07F4E95-67AF-1A33-6039-F052C407E7C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166" name="Freeform 68">
                <a:extLst>
                  <a:ext uri="{FF2B5EF4-FFF2-40B4-BE49-F238E27FC236}">
                    <a16:creationId xmlns:a16="http://schemas.microsoft.com/office/drawing/2014/main" id="{DC898011-C93D-7679-B4F5-8FC45F5AFA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7" name="Freeform 69">
                <a:extLst>
                  <a:ext uri="{FF2B5EF4-FFF2-40B4-BE49-F238E27FC236}">
                    <a16:creationId xmlns:a16="http://schemas.microsoft.com/office/drawing/2014/main" id="{67590B26-4B5A-28CF-1759-B7242A863A4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68" name="Line 70">
                <a:extLst>
                  <a:ext uri="{FF2B5EF4-FFF2-40B4-BE49-F238E27FC236}">
                    <a16:creationId xmlns:a16="http://schemas.microsoft.com/office/drawing/2014/main" id="{26ED7CE6-E477-302F-951A-822E9FC1093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5" name="Group 4">
              <a:extLst>
                <a:ext uri="{FF2B5EF4-FFF2-40B4-BE49-F238E27FC236}">
                  <a16:creationId xmlns:a16="http://schemas.microsoft.com/office/drawing/2014/main" id="{FCA9D6D9-9785-784C-14F1-824DFB38322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128" name="Oval 127">
                <a:extLst>
                  <a:ext uri="{FF2B5EF4-FFF2-40B4-BE49-F238E27FC236}">
                    <a16:creationId xmlns:a16="http://schemas.microsoft.com/office/drawing/2014/main" id="{32F24142-F696-F739-BC75-E6B172194E0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29" name="Group 128">
                <a:extLst>
                  <a:ext uri="{FF2B5EF4-FFF2-40B4-BE49-F238E27FC236}">
                    <a16:creationId xmlns:a16="http://schemas.microsoft.com/office/drawing/2014/main" id="{45C682B2-D7E8-43B0-E37D-280B3E63204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44" name="Freeform 64">
                  <a:extLst>
                    <a:ext uri="{FF2B5EF4-FFF2-40B4-BE49-F238E27FC236}">
                      <a16:creationId xmlns:a16="http://schemas.microsoft.com/office/drawing/2014/main" id="{BDD68314-CA48-785D-45CC-62C11EC71B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5" name="Freeform 81">
                  <a:extLst>
                    <a:ext uri="{FF2B5EF4-FFF2-40B4-BE49-F238E27FC236}">
                      <a16:creationId xmlns:a16="http://schemas.microsoft.com/office/drawing/2014/main" id="{7052D2C5-453A-90C8-EBF2-33232E661A0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6" name="Freeform 61">
                  <a:extLst>
                    <a:ext uri="{FF2B5EF4-FFF2-40B4-BE49-F238E27FC236}">
                      <a16:creationId xmlns:a16="http://schemas.microsoft.com/office/drawing/2014/main" id="{002631A3-C376-A746-AE16-2BFE71D456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7" name="Freeform 78">
                  <a:extLst>
                    <a:ext uri="{FF2B5EF4-FFF2-40B4-BE49-F238E27FC236}">
                      <a16:creationId xmlns:a16="http://schemas.microsoft.com/office/drawing/2014/main" id="{E857BBD0-297F-D6EE-30EA-47D62EAF15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8" name="Freeform 84">
                  <a:extLst>
                    <a:ext uri="{FF2B5EF4-FFF2-40B4-BE49-F238E27FC236}">
                      <a16:creationId xmlns:a16="http://schemas.microsoft.com/office/drawing/2014/main" id="{0D8E9BE5-9FD0-B58C-45F4-C36614C09C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49" name="Freeform 87">
                  <a:extLst>
                    <a:ext uri="{FF2B5EF4-FFF2-40B4-BE49-F238E27FC236}">
                      <a16:creationId xmlns:a16="http://schemas.microsoft.com/office/drawing/2014/main" id="{DB1CE157-9DDC-9954-0973-480A9A6F85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0" name="Freeform 60">
                  <a:extLst>
                    <a:ext uri="{FF2B5EF4-FFF2-40B4-BE49-F238E27FC236}">
                      <a16:creationId xmlns:a16="http://schemas.microsoft.com/office/drawing/2014/main" id="{721CACC5-7CBD-50C5-ABF1-053E0970E2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1" name="Freeform 59">
                  <a:extLst>
                    <a:ext uri="{FF2B5EF4-FFF2-40B4-BE49-F238E27FC236}">
                      <a16:creationId xmlns:a16="http://schemas.microsoft.com/office/drawing/2014/main" id="{FE1997EF-597D-D593-EE21-B536D847F88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2" name="Freeform 62">
                  <a:extLst>
                    <a:ext uri="{FF2B5EF4-FFF2-40B4-BE49-F238E27FC236}">
                      <a16:creationId xmlns:a16="http://schemas.microsoft.com/office/drawing/2014/main" id="{280974F4-18CC-C3BE-5D86-08B4D8B33F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3" name="Freeform 65">
                  <a:extLst>
                    <a:ext uri="{FF2B5EF4-FFF2-40B4-BE49-F238E27FC236}">
                      <a16:creationId xmlns:a16="http://schemas.microsoft.com/office/drawing/2014/main" id="{1D765219-CD42-816B-9A96-B19C4D18F9C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4" name="Freeform 79">
                  <a:extLst>
                    <a:ext uri="{FF2B5EF4-FFF2-40B4-BE49-F238E27FC236}">
                      <a16:creationId xmlns:a16="http://schemas.microsoft.com/office/drawing/2014/main" id="{961F9D41-90A5-CEFB-23A2-4F17C0A3B1C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5" name="Freeform 82">
                  <a:extLst>
                    <a:ext uri="{FF2B5EF4-FFF2-40B4-BE49-F238E27FC236}">
                      <a16:creationId xmlns:a16="http://schemas.microsoft.com/office/drawing/2014/main" id="{F4A90DB0-07F0-9AE7-4EE9-0697CE6E48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6" name="Freeform 85">
                  <a:extLst>
                    <a:ext uri="{FF2B5EF4-FFF2-40B4-BE49-F238E27FC236}">
                      <a16:creationId xmlns:a16="http://schemas.microsoft.com/office/drawing/2014/main" id="{A67D7118-03D6-837A-857B-167A52DE5C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57" name="Freeform 88">
                  <a:extLst>
                    <a:ext uri="{FF2B5EF4-FFF2-40B4-BE49-F238E27FC236}">
                      <a16:creationId xmlns:a16="http://schemas.microsoft.com/office/drawing/2014/main" id="{939F061C-78AC-13FB-029B-9646731E5F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58" name="Group 157">
                  <a:extLst>
                    <a:ext uri="{FF2B5EF4-FFF2-40B4-BE49-F238E27FC236}">
                      <a16:creationId xmlns:a16="http://schemas.microsoft.com/office/drawing/2014/main" id="{AD3EAB88-A957-F08F-ECD1-6A3E40471C9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59" name="Line 63">
                    <a:extLst>
                      <a:ext uri="{FF2B5EF4-FFF2-40B4-BE49-F238E27FC236}">
                        <a16:creationId xmlns:a16="http://schemas.microsoft.com/office/drawing/2014/main" id="{0DA668AF-DE1D-6BF8-C309-6FD713D932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0" name="Line 66">
                    <a:extLst>
                      <a:ext uri="{FF2B5EF4-FFF2-40B4-BE49-F238E27FC236}">
                        <a16:creationId xmlns:a16="http://schemas.microsoft.com/office/drawing/2014/main" id="{3AE9D3F8-1278-E1C8-C947-6C2592220D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1" name="Line 67">
                    <a:extLst>
                      <a:ext uri="{FF2B5EF4-FFF2-40B4-BE49-F238E27FC236}">
                        <a16:creationId xmlns:a16="http://schemas.microsoft.com/office/drawing/2014/main" id="{40FC68C3-67C0-E928-9491-2D77BF44FEA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2" name="Line 80">
                    <a:extLst>
                      <a:ext uri="{FF2B5EF4-FFF2-40B4-BE49-F238E27FC236}">
                        <a16:creationId xmlns:a16="http://schemas.microsoft.com/office/drawing/2014/main" id="{AF401EDD-A433-9AED-1674-A6003D22DA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3" name="Line 83">
                    <a:extLst>
                      <a:ext uri="{FF2B5EF4-FFF2-40B4-BE49-F238E27FC236}">
                        <a16:creationId xmlns:a16="http://schemas.microsoft.com/office/drawing/2014/main" id="{C6392AD8-CD17-646D-A5AD-08E4E9E461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4" name="Line 86">
                    <a:extLst>
                      <a:ext uri="{FF2B5EF4-FFF2-40B4-BE49-F238E27FC236}">
                        <a16:creationId xmlns:a16="http://schemas.microsoft.com/office/drawing/2014/main" id="{91DED33B-2B5F-9926-2B27-F3021F24508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65" name="Line 89">
                    <a:extLst>
                      <a:ext uri="{FF2B5EF4-FFF2-40B4-BE49-F238E27FC236}">
                        <a16:creationId xmlns:a16="http://schemas.microsoft.com/office/drawing/2014/main" id="{9683CFBA-2DDE-E124-010A-184985B0579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30" name="Group 129">
                <a:extLst>
                  <a:ext uri="{FF2B5EF4-FFF2-40B4-BE49-F238E27FC236}">
                    <a16:creationId xmlns:a16="http://schemas.microsoft.com/office/drawing/2014/main" id="{6E4F0569-12A3-AD38-FEBE-9403AFBAA61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36" name="Group 135">
                  <a:extLst>
                    <a:ext uri="{FF2B5EF4-FFF2-40B4-BE49-F238E27FC236}">
                      <a16:creationId xmlns:a16="http://schemas.microsoft.com/office/drawing/2014/main" id="{BB2FDC48-9555-58DB-4F8E-FA7F302B85C2}"/>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40" name="Straight Connector 139">
                    <a:extLst>
                      <a:ext uri="{FF2B5EF4-FFF2-40B4-BE49-F238E27FC236}">
                        <a16:creationId xmlns:a16="http://schemas.microsoft.com/office/drawing/2014/main" id="{204DF072-3AE3-9D69-BFE1-FDB909ADB54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C9C15BD6-B256-72D3-5085-E0DD9DAD5FEE}"/>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42" name="Rectangle 30">
                    <a:extLst>
                      <a:ext uri="{FF2B5EF4-FFF2-40B4-BE49-F238E27FC236}">
                        <a16:creationId xmlns:a16="http://schemas.microsoft.com/office/drawing/2014/main" id="{1956E437-2352-29C8-AFFE-B99B1CFC71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3" name="Rectangle 30">
                    <a:extLst>
                      <a:ext uri="{FF2B5EF4-FFF2-40B4-BE49-F238E27FC236}">
                        <a16:creationId xmlns:a16="http://schemas.microsoft.com/office/drawing/2014/main" id="{424D4FF8-B4EE-B1F8-7389-540A38F94C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37" name="Group 136">
                  <a:extLst>
                    <a:ext uri="{FF2B5EF4-FFF2-40B4-BE49-F238E27FC236}">
                      <a16:creationId xmlns:a16="http://schemas.microsoft.com/office/drawing/2014/main" id="{407B291A-0A4C-1F2C-0AEB-A4F9AD7F097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38" name="Freeform: Shape 137">
                    <a:extLst>
                      <a:ext uri="{FF2B5EF4-FFF2-40B4-BE49-F238E27FC236}">
                        <a16:creationId xmlns:a16="http://schemas.microsoft.com/office/drawing/2014/main" id="{F0A82579-DA25-2D0A-C1C9-7082FC05D36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39" name="Freeform: Shape 138">
                    <a:extLst>
                      <a:ext uri="{FF2B5EF4-FFF2-40B4-BE49-F238E27FC236}">
                        <a16:creationId xmlns:a16="http://schemas.microsoft.com/office/drawing/2014/main" id="{8B9AFDA7-F0D3-744B-729B-565BFEE56C2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1" name="Group 130">
                <a:extLst>
                  <a:ext uri="{FF2B5EF4-FFF2-40B4-BE49-F238E27FC236}">
                    <a16:creationId xmlns:a16="http://schemas.microsoft.com/office/drawing/2014/main" id="{B5CB55B2-9626-3BF1-9926-126AFF5358C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32" name="Group 131">
                  <a:extLst>
                    <a:ext uri="{FF2B5EF4-FFF2-40B4-BE49-F238E27FC236}">
                      <a16:creationId xmlns:a16="http://schemas.microsoft.com/office/drawing/2014/main" id="{66CBD38B-337C-169E-D62D-A69D78D1A84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34" name="Freeform 68">
                    <a:extLst>
                      <a:ext uri="{FF2B5EF4-FFF2-40B4-BE49-F238E27FC236}">
                        <a16:creationId xmlns:a16="http://schemas.microsoft.com/office/drawing/2014/main" id="{2B735577-13A8-85DC-DA69-5BD1FDFF041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35" name="Freeform 69">
                    <a:extLst>
                      <a:ext uri="{FF2B5EF4-FFF2-40B4-BE49-F238E27FC236}">
                        <a16:creationId xmlns:a16="http://schemas.microsoft.com/office/drawing/2014/main" id="{2915B04E-EA01-4B04-E7B5-D748ADDD21B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33" name="Line 70">
                  <a:extLst>
                    <a:ext uri="{FF2B5EF4-FFF2-40B4-BE49-F238E27FC236}">
                      <a16:creationId xmlns:a16="http://schemas.microsoft.com/office/drawing/2014/main" id="{DAB93E31-B37E-D47E-6A18-02179C9EF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89" name="Group 88">
              <a:extLst>
                <a:ext uri="{FF2B5EF4-FFF2-40B4-BE49-F238E27FC236}">
                  <a16:creationId xmlns:a16="http://schemas.microsoft.com/office/drawing/2014/main" id="{BDE14BEB-447D-BA3E-892A-A5E48110ECA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90" name="Oval 89">
                <a:extLst>
                  <a:ext uri="{FF2B5EF4-FFF2-40B4-BE49-F238E27FC236}">
                    <a16:creationId xmlns:a16="http://schemas.microsoft.com/office/drawing/2014/main" id="{21397BFF-1373-0050-57FC-0112D27E2B9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91" name="Group 90">
                <a:extLst>
                  <a:ext uri="{FF2B5EF4-FFF2-40B4-BE49-F238E27FC236}">
                    <a16:creationId xmlns:a16="http://schemas.microsoft.com/office/drawing/2014/main" id="{ED63106D-F7C5-86B5-5720-FBDEDC90329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106" name="Freeform 64">
                  <a:extLst>
                    <a:ext uri="{FF2B5EF4-FFF2-40B4-BE49-F238E27FC236}">
                      <a16:creationId xmlns:a16="http://schemas.microsoft.com/office/drawing/2014/main" id="{C1A59629-66F6-DC19-0C68-128C8E94622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7" name="Freeform 81">
                  <a:extLst>
                    <a:ext uri="{FF2B5EF4-FFF2-40B4-BE49-F238E27FC236}">
                      <a16:creationId xmlns:a16="http://schemas.microsoft.com/office/drawing/2014/main" id="{314EFD40-1201-558D-9106-B4DBA1537C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8" name="Freeform 61">
                  <a:extLst>
                    <a:ext uri="{FF2B5EF4-FFF2-40B4-BE49-F238E27FC236}">
                      <a16:creationId xmlns:a16="http://schemas.microsoft.com/office/drawing/2014/main" id="{7F234DCD-D212-9CE0-2C41-4C11C2492E1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09" name="Freeform 78">
                  <a:extLst>
                    <a:ext uri="{FF2B5EF4-FFF2-40B4-BE49-F238E27FC236}">
                      <a16:creationId xmlns:a16="http://schemas.microsoft.com/office/drawing/2014/main" id="{12E37D37-8216-4788-0393-7ADFB5BD39D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0" name="Freeform 84">
                  <a:extLst>
                    <a:ext uri="{FF2B5EF4-FFF2-40B4-BE49-F238E27FC236}">
                      <a16:creationId xmlns:a16="http://schemas.microsoft.com/office/drawing/2014/main" id="{D0CCA3F5-A248-4C59-76F5-8D8F01F8C5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1" name="Freeform 87">
                  <a:extLst>
                    <a:ext uri="{FF2B5EF4-FFF2-40B4-BE49-F238E27FC236}">
                      <a16:creationId xmlns:a16="http://schemas.microsoft.com/office/drawing/2014/main" id="{34269021-5D14-D364-9D73-8C7402802B7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2" name="Freeform 60">
                  <a:extLst>
                    <a:ext uri="{FF2B5EF4-FFF2-40B4-BE49-F238E27FC236}">
                      <a16:creationId xmlns:a16="http://schemas.microsoft.com/office/drawing/2014/main" id="{EEB618FF-A8E8-5B31-BFA7-5F90BE0440A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3" name="Freeform 59">
                  <a:extLst>
                    <a:ext uri="{FF2B5EF4-FFF2-40B4-BE49-F238E27FC236}">
                      <a16:creationId xmlns:a16="http://schemas.microsoft.com/office/drawing/2014/main" id="{E19CC3DE-C5DF-2FC4-D33F-D9050F1B428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4" name="Freeform 62">
                  <a:extLst>
                    <a:ext uri="{FF2B5EF4-FFF2-40B4-BE49-F238E27FC236}">
                      <a16:creationId xmlns:a16="http://schemas.microsoft.com/office/drawing/2014/main" id="{C0BD0610-FAF1-3B5F-3808-090E41E28D4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5" name="Freeform 65">
                  <a:extLst>
                    <a:ext uri="{FF2B5EF4-FFF2-40B4-BE49-F238E27FC236}">
                      <a16:creationId xmlns:a16="http://schemas.microsoft.com/office/drawing/2014/main" id="{4186B9CA-4871-8E6A-B96B-66A797AC7D8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6" name="Freeform 79">
                  <a:extLst>
                    <a:ext uri="{FF2B5EF4-FFF2-40B4-BE49-F238E27FC236}">
                      <a16:creationId xmlns:a16="http://schemas.microsoft.com/office/drawing/2014/main" id="{86B2121A-9758-B8A4-D44A-6F527724F85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7" name="Freeform 82">
                  <a:extLst>
                    <a:ext uri="{FF2B5EF4-FFF2-40B4-BE49-F238E27FC236}">
                      <a16:creationId xmlns:a16="http://schemas.microsoft.com/office/drawing/2014/main" id="{12A18106-42C2-6570-0AEF-852964B34C7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8" name="Freeform 85">
                  <a:extLst>
                    <a:ext uri="{FF2B5EF4-FFF2-40B4-BE49-F238E27FC236}">
                      <a16:creationId xmlns:a16="http://schemas.microsoft.com/office/drawing/2014/main" id="{6E275695-37D9-177B-4691-C4AB0BB6CD3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19" name="Freeform 88">
                  <a:extLst>
                    <a:ext uri="{FF2B5EF4-FFF2-40B4-BE49-F238E27FC236}">
                      <a16:creationId xmlns:a16="http://schemas.microsoft.com/office/drawing/2014/main" id="{8D7202E8-D4E2-E0E8-11BB-7198C229CEB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120" name="Group 119">
                  <a:extLst>
                    <a:ext uri="{FF2B5EF4-FFF2-40B4-BE49-F238E27FC236}">
                      <a16:creationId xmlns:a16="http://schemas.microsoft.com/office/drawing/2014/main" id="{E5BA2E89-9232-C593-FE7F-AEEC8887AA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121" name="Line 63">
                    <a:extLst>
                      <a:ext uri="{FF2B5EF4-FFF2-40B4-BE49-F238E27FC236}">
                        <a16:creationId xmlns:a16="http://schemas.microsoft.com/office/drawing/2014/main" id="{C9DE3645-1E93-ADC0-68A5-0CEF935B8AA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2" name="Line 66">
                    <a:extLst>
                      <a:ext uri="{FF2B5EF4-FFF2-40B4-BE49-F238E27FC236}">
                        <a16:creationId xmlns:a16="http://schemas.microsoft.com/office/drawing/2014/main" id="{F0E485D9-D5E4-FC4A-C1D6-9932CE8423D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3" name="Line 67">
                    <a:extLst>
                      <a:ext uri="{FF2B5EF4-FFF2-40B4-BE49-F238E27FC236}">
                        <a16:creationId xmlns:a16="http://schemas.microsoft.com/office/drawing/2014/main" id="{2F8D4649-91C1-48FC-15AE-6FFBC79326F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4" name="Line 80">
                    <a:extLst>
                      <a:ext uri="{FF2B5EF4-FFF2-40B4-BE49-F238E27FC236}">
                        <a16:creationId xmlns:a16="http://schemas.microsoft.com/office/drawing/2014/main" id="{1505997C-B3B3-DE3E-29EF-B72D41088D8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5" name="Line 83">
                    <a:extLst>
                      <a:ext uri="{FF2B5EF4-FFF2-40B4-BE49-F238E27FC236}">
                        <a16:creationId xmlns:a16="http://schemas.microsoft.com/office/drawing/2014/main" id="{3D7353EB-753F-4A5F-6B00-10B0367866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6" name="Line 86">
                    <a:extLst>
                      <a:ext uri="{FF2B5EF4-FFF2-40B4-BE49-F238E27FC236}">
                        <a16:creationId xmlns:a16="http://schemas.microsoft.com/office/drawing/2014/main" id="{3F9F43C7-6152-4CD6-A7F5-80ADA9F1CA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127" name="Line 89">
                    <a:extLst>
                      <a:ext uri="{FF2B5EF4-FFF2-40B4-BE49-F238E27FC236}">
                        <a16:creationId xmlns:a16="http://schemas.microsoft.com/office/drawing/2014/main" id="{C5E73873-AE58-1FEE-B36E-D8C01E74F5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2" name="Group 91">
                <a:extLst>
                  <a:ext uri="{FF2B5EF4-FFF2-40B4-BE49-F238E27FC236}">
                    <a16:creationId xmlns:a16="http://schemas.microsoft.com/office/drawing/2014/main" id="{7FA7FCC1-7D9A-62EE-FB8B-317A37ACB84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98" name="Group 97">
                  <a:extLst>
                    <a:ext uri="{FF2B5EF4-FFF2-40B4-BE49-F238E27FC236}">
                      <a16:creationId xmlns:a16="http://schemas.microsoft.com/office/drawing/2014/main" id="{6376E4C4-73A4-2B05-17DC-887DAE787D0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102" name="Straight Connector 101">
                    <a:extLst>
                      <a:ext uri="{FF2B5EF4-FFF2-40B4-BE49-F238E27FC236}">
                        <a16:creationId xmlns:a16="http://schemas.microsoft.com/office/drawing/2014/main" id="{9128D40E-2C07-420F-C2E9-30A1EEDBCE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86C55442-D339-09E4-C26F-A353BBCE0BC6}"/>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104" name="Rectangle 30">
                    <a:extLst>
                      <a:ext uri="{FF2B5EF4-FFF2-40B4-BE49-F238E27FC236}">
                        <a16:creationId xmlns:a16="http://schemas.microsoft.com/office/drawing/2014/main" id="{8ADBBE81-FAD3-2AA2-C7F4-E3A4B3EB62D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5" name="Rectangle 30">
                    <a:extLst>
                      <a:ext uri="{FF2B5EF4-FFF2-40B4-BE49-F238E27FC236}">
                        <a16:creationId xmlns:a16="http://schemas.microsoft.com/office/drawing/2014/main" id="{0CE8104C-8F60-2976-84F5-E475AEFC58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9" name="Group 98">
                  <a:extLst>
                    <a:ext uri="{FF2B5EF4-FFF2-40B4-BE49-F238E27FC236}">
                      <a16:creationId xmlns:a16="http://schemas.microsoft.com/office/drawing/2014/main" id="{56EB5E7F-ABD9-3033-F8C9-F7C96C04C23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100" name="Freeform: Shape 99">
                    <a:extLst>
                      <a:ext uri="{FF2B5EF4-FFF2-40B4-BE49-F238E27FC236}">
                        <a16:creationId xmlns:a16="http://schemas.microsoft.com/office/drawing/2014/main" id="{C4F30C1B-8590-B764-7FC9-0CC19A598D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101" name="Freeform: Shape 100">
                    <a:extLst>
                      <a:ext uri="{FF2B5EF4-FFF2-40B4-BE49-F238E27FC236}">
                        <a16:creationId xmlns:a16="http://schemas.microsoft.com/office/drawing/2014/main" id="{5910D229-DE92-9E75-F259-5F6077FF419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93" name="Group 92">
                <a:extLst>
                  <a:ext uri="{FF2B5EF4-FFF2-40B4-BE49-F238E27FC236}">
                    <a16:creationId xmlns:a16="http://schemas.microsoft.com/office/drawing/2014/main" id="{B0E4C841-704D-13A3-3566-94B827549A0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94" name="Group 93">
                  <a:extLst>
                    <a:ext uri="{FF2B5EF4-FFF2-40B4-BE49-F238E27FC236}">
                      <a16:creationId xmlns:a16="http://schemas.microsoft.com/office/drawing/2014/main" id="{033B7B50-F694-9301-C630-FFE2111D55C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96" name="Freeform 68">
                    <a:extLst>
                      <a:ext uri="{FF2B5EF4-FFF2-40B4-BE49-F238E27FC236}">
                        <a16:creationId xmlns:a16="http://schemas.microsoft.com/office/drawing/2014/main" id="{847E9391-16F2-7A7B-1257-6C120D27036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97" name="Freeform 69">
                    <a:extLst>
                      <a:ext uri="{FF2B5EF4-FFF2-40B4-BE49-F238E27FC236}">
                        <a16:creationId xmlns:a16="http://schemas.microsoft.com/office/drawing/2014/main" id="{B7FA3BF0-6B0E-FFF5-33F5-3BE3372F56F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95" name="Line 70">
                  <a:extLst>
                    <a:ext uri="{FF2B5EF4-FFF2-40B4-BE49-F238E27FC236}">
                      <a16:creationId xmlns:a16="http://schemas.microsoft.com/office/drawing/2014/main" id="{6FBC297F-25D3-D137-B833-4CBA938EEE6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3162102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2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3B6B0-54DE-4F2D-84DD-D06CD3B117B4}"/>
              </a:ext>
            </a:extLst>
          </p:cNvPr>
          <p:cNvSpPr>
            <a:spLocks noGrp="1"/>
          </p:cNvSpPr>
          <p:nvPr>
            <p:ph type="title" hasCustomPrompt="1"/>
          </p:nvPr>
        </p:nvSpPr>
        <p:spPr>
          <a:xfrm>
            <a:off x="984522" y="298564"/>
            <a:ext cx="4650901" cy="6260873"/>
          </a:xfrm>
        </p:spPr>
        <p:txBody>
          <a:bodyPr anchor="ctr">
            <a:noAutofit/>
          </a:bodyPr>
          <a:lstStyle>
            <a:lvl1pPr algn="ctr">
              <a:defRPr sz="6000"/>
            </a:lvl1pPr>
          </a:lstStyle>
          <a:p>
            <a:r>
              <a:rPr lang="en-US" dirty="0"/>
              <a:t>Click to add title</a:t>
            </a:r>
          </a:p>
        </p:txBody>
      </p:sp>
      <p:grpSp>
        <p:nvGrpSpPr>
          <p:cNvPr id="6" name="Group 5">
            <a:extLst>
              <a:ext uri="{FF2B5EF4-FFF2-40B4-BE49-F238E27FC236}">
                <a16:creationId xmlns:a16="http://schemas.microsoft.com/office/drawing/2014/main" id="{F44A4473-D4D4-4E24-B542-C5D63C28DA75}"/>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14CA4A32-A016-460F-8B99-22A5D265B4B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84DB1BC2-B158-4DA5-9164-843E6B566CE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751FDE2E-D749-401E-B3BA-66B2F523182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49546377-E2EE-4854-AA84-5575789BAFD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04FCC465-42B8-456F-951F-8C51A42F97E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3D7F8A9A-8A53-4FD3-855C-C49B035CE8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AC347F99-AC7C-4DB2-8AAF-9E2A7AE629C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89B06C37-E219-479D-B324-0DC7D056517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29A1D878-CEA2-41DC-8638-A8523167266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99394209-57ED-4126-A8DC-0862D1FA11E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A48B0004-4618-4D71-88D1-A2FEE4F0ADE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4D1C172B-2446-428A-A518-FE1B5FCE0D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E359C795-FCC1-401F-B0B6-F722AE632AA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8260D102-71BB-497E-A5CF-743FB59874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811E3D98-A5FB-4BDE-A07D-A03EB898C67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9E48CE7F-B4EF-4629-8706-6838C171EF0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C8EBC77A-0887-4128-A73B-2C0165C6F94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7AF3D400-AAAA-47BD-922E-AA3A2AFA30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B0A3E6A0-609D-427D-9D34-E7CF184B453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DDE08965-A3F4-426A-924B-102A6F6FE27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13FA8E6E-7F53-47E9-9BF8-1CD3130F4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7A8A9991-EF8F-4128-9DB7-A2FA8CF2F68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41E966B6-186E-4D17-B570-969B6951AC0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918B08AD-5F3C-4FC5-8998-8524763C750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EDF72260-B0A1-47A1-9459-FDF4600ACA6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C6A7FA58-53F7-4C2F-96D5-E97BB3CC67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1B986617-481E-450F-8FAD-CA3086A3E0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4D24CAEB-B2FE-4796-8E6E-DB5148C380F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3D577B03-E6D9-4FFA-A799-E504CBF8D7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43509C13-FDEE-45B0-B954-D80D6F38F00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21FF647D-8D8A-43E8-A2E2-46D1117839F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87B8728B-0A45-4551-99F0-CF33B850DA57}"/>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CFAA15D-9EFC-4A70-AC98-CB3EF00C3A4C}"/>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AD80CCBD-3F02-48A0-A24E-5971D229517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AB5B7D34-5A4E-48DE-8893-0F022E4CC95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2341ADC6-0CC2-46C0-BA6F-9D9913669805}"/>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A93316DB-546B-41BA-AD1B-94D5C4670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35105C82-44C4-41C2-96AE-ADE6DD1D712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A7A634F2-054C-4614-9ECB-96BE809893D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1764AB7F-1912-4909-A04A-C8D125467E1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6B93639B-DE1C-4A46-A4B5-B88FD6FC201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A6C5D17F-13E7-4861-A839-3C56ABD56C4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1C343C91-0F9E-4530-939D-2D9F15DF4A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92109E9F-E572-4202-B7A6-630155DD5BB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B4FF54B2-44F5-42F7-8353-111D80A8D2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19A2BBF4-4F54-4179-B672-AD4C8D58A3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2F2D95CF-DAE2-4601-B9A6-233F4F2F307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3CD52B72-C30B-4570-A8AB-78CB884F8D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696A9FBF-C89D-4CF9-A1DC-C0275A3B326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C50B0ACE-17B4-4F11-BA43-0159796B839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F0346B01-7019-48B2-9BE7-3E90F590FD6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C186E4B-7559-4E95-9BDD-7DA75E0873B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4FFE117A-211E-4BD5-AB76-05026DEC6B5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5CC0C412-2859-4E97-924F-291318E6ADF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AECE441C-0FBF-4F02-9781-35F2487E3C0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951A4317-3E34-41B4-BCD9-E6E0627C188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CE2D40E4-274B-4D43-801B-7B3BAF03E45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2D939FC8-6395-4DCB-B28C-2342BFB72F2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620FEEF2-AE91-48CA-8FE7-B50F83E1CF2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27050D75-D26B-4BD3-A4A5-68DF13E9C13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37668160-F5BE-4756-B84F-C68992BC7A5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E7F90261-4A5A-4C39-B4B3-FEBED04E34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71681E7C-A7E8-4F01-9001-3FD1105E1B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901B0597-C838-4481-A49D-E8D85B631C7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23C2B0BF-A329-4A97-B3D5-545BC6813E2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DBCCCA80-4FEE-4C79-8AF3-66B97054C8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4B9AD13F-808D-4464-989B-F40B3E77B74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076473B5-E30F-4635-8789-51368A971B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EF568995-35CF-4C80-A63C-82B47F1BA1DD}"/>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99432608-19E2-4A3E-A68B-45C8E5DD47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127A2810-84DE-450A-986B-DE8AF8AE6F14}"/>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1A56ED6A-BBD4-4005-A99D-65BCF8047CCA}"/>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CFC0629C-AFCE-4D39-87D5-36EF1FE5CF8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81F3517A-93AD-4DF3-BEC7-E607A73E5E2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CBBC251-E8DD-438C-8733-7D65F461A449}"/>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6A94A4D4-EFFA-4AE2-B533-75F01F0F006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1F4B0E1D-2F9C-444A-ADBA-BDE9F01D8DD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5F5ACA0E-A5DF-4015-8FD4-FA7A53E9D1A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5A4DCFFD-FD3C-42EA-862E-5B792D9020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0089A8F3-7530-4C17-848C-580015C3EDC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61D8EA0C-1521-4C6D-8C09-DD6D8F1F221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517033B6-6B8A-4BD6-9A52-BF9E9EFBD4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303140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95944-513C-30AE-969D-3676A566AC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C919508-03BA-5523-B0BC-DD215141890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7FFB58-DADD-8F8A-89C7-CA7BD110766C}"/>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8A3F2EA4-E432-1A2C-4857-1F69CE1570F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77186C9-218C-9476-54C3-1C9D89232C36}"/>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12217629"/>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26733-27A2-4E1D-EFDA-68DB9E43246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193306C-2AC3-F237-9C78-9E380A3B828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3EB4CE-6FCA-53F9-4474-BA16701D0E2B}"/>
              </a:ext>
            </a:extLst>
          </p:cNvPr>
          <p:cNvSpPr>
            <a:spLocks noGrp="1"/>
          </p:cNvSpPr>
          <p:nvPr>
            <p:ph type="dt" sz="half" idx="10"/>
          </p:nvPr>
        </p:nvSpPr>
        <p:spPr/>
        <p:txBody>
          <a:bodyPr/>
          <a:lstStyle/>
          <a:p>
            <a:r>
              <a:rPr lang="en-US"/>
              <a:t>20XX</a:t>
            </a:r>
            <a:endParaRPr lang="en-US" dirty="0"/>
          </a:p>
        </p:txBody>
      </p:sp>
      <p:sp>
        <p:nvSpPr>
          <p:cNvPr id="5" name="Footer Placeholder 4">
            <a:extLst>
              <a:ext uri="{FF2B5EF4-FFF2-40B4-BE49-F238E27FC236}">
                <a16:creationId xmlns:a16="http://schemas.microsoft.com/office/drawing/2014/main" id="{D1AA026A-4609-BC62-0E05-85BCCA6D186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DE7CB44-E037-591A-33D1-AD86078DE2A1}"/>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29645906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90A850-FB31-2CF9-66E9-24A2F6C8DE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D327DD3-0F01-BF89-353E-32C7E9331B8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AD5FA54-149D-CD66-1CE5-9094B9315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C34F9E-C563-50F1-B91E-B99CD4FC822C}"/>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B298F1BD-3D0D-333D-4197-AF36C4F01CA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0D20EC8-7DB9-48D4-02D3-1BF5BD60194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993319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2FA75-B314-5E63-8507-C7E1148A672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412D389-0375-6F81-7C9D-3B12C63A96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7D5ADE-236F-E79F-AFF7-B69F65FF6E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73CE707-821D-26E9-45A5-115AD48D5F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2DCC43-4191-2046-4742-4FBF329F9AC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B31FA8-26A0-956D-7669-EF14E0437F79}"/>
              </a:ext>
            </a:extLst>
          </p:cNvPr>
          <p:cNvSpPr>
            <a:spLocks noGrp="1"/>
          </p:cNvSpPr>
          <p:nvPr>
            <p:ph type="dt" sz="half" idx="10"/>
          </p:nvPr>
        </p:nvSpPr>
        <p:spPr/>
        <p:txBody>
          <a:bodyPr/>
          <a:lstStyle/>
          <a:p>
            <a:r>
              <a:rPr lang="en-US"/>
              <a:t>20XX</a:t>
            </a:r>
            <a:endParaRPr lang="en-US" dirty="0"/>
          </a:p>
        </p:txBody>
      </p:sp>
      <p:sp>
        <p:nvSpPr>
          <p:cNvPr id="8" name="Footer Placeholder 7">
            <a:extLst>
              <a:ext uri="{FF2B5EF4-FFF2-40B4-BE49-F238E27FC236}">
                <a16:creationId xmlns:a16="http://schemas.microsoft.com/office/drawing/2014/main" id="{7DD2DB3A-1E22-B3A6-8D4C-3304942FFC6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8BB72510-7E4A-10AC-4687-40F606A840CF}"/>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6638415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9BD08-435B-B606-4780-88E018358C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E32EC80-EBA2-32E6-CC35-34906A928D39}"/>
              </a:ext>
            </a:extLst>
          </p:cNvPr>
          <p:cNvSpPr>
            <a:spLocks noGrp="1"/>
          </p:cNvSpPr>
          <p:nvPr>
            <p:ph type="dt" sz="half" idx="10"/>
          </p:nvPr>
        </p:nvSpPr>
        <p:spPr/>
        <p:txBody>
          <a:bodyPr/>
          <a:lstStyle/>
          <a:p>
            <a:fld id="{4EC743F4-8769-40B4-85DF-6CB8DE9F66AA}" type="datetimeFigureOut">
              <a:rPr lang="en-US" smtClean="0"/>
              <a:t>10/14/2025</a:t>
            </a:fld>
            <a:endParaRPr lang="en-US"/>
          </a:p>
        </p:txBody>
      </p:sp>
      <p:sp>
        <p:nvSpPr>
          <p:cNvPr id="4" name="Footer Placeholder 3">
            <a:extLst>
              <a:ext uri="{FF2B5EF4-FFF2-40B4-BE49-F238E27FC236}">
                <a16:creationId xmlns:a16="http://schemas.microsoft.com/office/drawing/2014/main" id="{436E93B5-F1F4-1D20-A375-2177D8A623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927251-CDFA-E523-58E8-7867F77C0A80}"/>
              </a:ext>
            </a:extLst>
          </p:cNvPr>
          <p:cNvSpPr>
            <a:spLocks noGrp="1"/>
          </p:cNvSpPr>
          <p:nvPr>
            <p:ph type="sldNum" sz="quarter" idx="12"/>
          </p:nvPr>
        </p:nvSpPr>
        <p:spPr/>
        <p:txBody>
          <a:bodyPr/>
          <a:lstStyle/>
          <a:p>
            <a:fld id="{FF2BD96E-3838-45D2-9031-D3AF67C920A5}" type="slidenum">
              <a:rPr lang="en-US" smtClean="0"/>
              <a:t>‹#›</a:t>
            </a:fld>
            <a:endParaRPr lang="en-US"/>
          </a:p>
        </p:txBody>
      </p:sp>
      <p:grpSp>
        <p:nvGrpSpPr>
          <p:cNvPr id="6" name="Group 5">
            <a:extLst>
              <a:ext uri="{FF2B5EF4-FFF2-40B4-BE49-F238E27FC236}">
                <a16:creationId xmlns:a16="http://schemas.microsoft.com/office/drawing/2014/main" id="{4AC7AE5A-7CC0-C854-A5E6-3F559593932D}"/>
              </a:ext>
              <a:ext uri="{C183D7F6-B498-43B3-948B-1728B52AA6E4}">
                <adec:decorative xmlns:adec="http://schemas.microsoft.com/office/drawing/2017/decorative" val="1"/>
              </a:ext>
            </a:extLst>
          </p:cNvPr>
          <p:cNvGrpSpPr>
            <a:grpSpLocks noChangeAspect="1"/>
          </p:cNvGrpSpPr>
          <p:nvPr userDrawn="1">
            <p:extLst>
              <p:ext uri="{386F3935-93C4-4BCD-93E2-E3B085C9AB24}">
                <p16:designElem xmlns:p16="http://schemas.microsoft.com/office/powerpoint/2015/main" val="1"/>
              </p:ext>
            </p:extLst>
          </p:nvPr>
        </p:nvGrpSpPr>
        <p:grpSpPr>
          <a:xfrm>
            <a:off x="6153976" y="457964"/>
            <a:ext cx="6009066" cy="5914582"/>
            <a:chOff x="6153976" y="457964"/>
            <a:chExt cx="6009066" cy="5914582"/>
          </a:xfrm>
        </p:grpSpPr>
        <p:grpSp>
          <p:nvGrpSpPr>
            <p:cNvPr id="7" name="Group 6">
              <a:extLst>
                <a:ext uri="{FF2B5EF4-FFF2-40B4-BE49-F238E27FC236}">
                  <a16:creationId xmlns:a16="http://schemas.microsoft.com/office/drawing/2014/main" id="{C91F0E58-8ACE-2DCE-A816-3DAF00BC76C1}"/>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2621" y="2980002"/>
              <a:ext cx="317159" cy="932400"/>
              <a:chOff x="6376988" y="280988"/>
              <a:chExt cx="633413" cy="1862138"/>
            </a:xfrm>
          </p:grpSpPr>
          <p:sp>
            <p:nvSpPr>
              <p:cNvPr id="86" name="Freeform 68">
                <a:extLst>
                  <a:ext uri="{FF2B5EF4-FFF2-40B4-BE49-F238E27FC236}">
                    <a16:creationId xmlns:a16="http://schemas.microsoft.com/office/drawing/2014/main" id="{5B35E4BF-7BCD-DE6F-C801-21D3B390F40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376988" y="280988"/>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7" name="Freeform 69">
                <a:extLst>
                  <a:ext uri="{FF2B5EF4-FFF2-40B4-BE49-F238E27FC236}">
                    <a16:creationId xmlns:a16="http://schemas.microsoft.com/office/drawing/2014/main" id="{2BFAC63E-5D84-1B62-D22A-E870BADF1B0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696076" y="280988"/>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88" name="Line 70">
                <a:extLst>
                  <a:ext uri="{FF2B5EF4-FFF2-40B4-BE49-F238E27FC236}">
                    <a16:creationId xmlns:a16="http://schemas.microsoft.com/office/drawing/2014/main" id="{65EC2B82-2C8B-57CC-B752-AB9DAB1D429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696076" y="280988"/>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8" name="Group 7">
              <a:extLst>
                <a:ext uri="{FF2B5EF4-FFF2-40B4-BE49-F238E27FC236}">
                  <a16:creationId xmlns:a16="http://schemas.microsoft.com/office/drawing/2014/main" id="{95B2351F-AB9F-59DA-67ED-87E7A1379E3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8324466" y="457964"/>
              <a:ext cx="3838576" cy="5838297"/>
              <a:chOff x="8324466" y="457964"/>
              <a:chExt cx="3838576" cy="5838297"/>
            </a:xfrm>
          </p:grpSpPr>
          <p:sp>
            <p:nvSpPr>
              <p:cNvPr id="48" name="Oval 47">
                <a:extLst>
                  <a:ext uri="{FF2B5EF4-FFF2-40B4-BE49-F238E27FC236}">
                    <a16:creationId xmlns:a16="http://schemas.microsoft.com/office/drawing/2014/main" id="{69B34742-E501-4188-6A20-F8DE0EF3058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49" name="Group 48">
                <a:extLst>
                  <a:ext uri="{FF2B5EF4-FFF2-40B4-BE49-F238E27FC236}">
                    <a16:creationId xmlns:a16="http://schemas.microsoft.com/office/drawing/2014/main" id="{EECA32C6-6306-B006-89F7-A3674E409E5C}"/>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64" name="Freeform 64">
                  <a:extLst>
                    <a:ext uri="{FF2B5EF4-FFF2-40B4-BE49-F238E27FC236}">
                      <a16:creationId xmlns:a16="http://schemas.microsoft.com/office/drawing/2014/main" id="{23E392A6-4656-EAE6-8E6F-8D53B0D8076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5" name="Freeform 81">
                  <a:extLst>
                    <a:ext uri="{FF2B5EF4-FFF2-40B4-BE49-F238E27FC236}">
                      <a16:creationId xmlns:a16="http://schemas.microsoft.com/office/drawing/2014/main" id="{A625EB7B-7040-4279-9166-E2D3B62694C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6" name="Freeform 61">
                  <a:extLst>
                    <a:ext uri="{FF2B5EF4-FFF2-40B4-BE49-F238E27FC236}">
                      <a16:creationId xmlns:a16="http://schemas.microsoft.com/office/drawing/2014/main" id="{D2338D56-11C4-5174-CF54-644D0435B13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7" name="Freeform 78">
                  <a:extLst>
                    <a:ext uri="{FF2B5EF4-FFF2-40B4-BE49-F238E27FC236}">
                      <a16:creationId xmlns:a16="http://schemas.microsoft.com/office/drawing/2014/main" id="{8C9FF5B2-35BF-4724-0368-A9DB4E03C90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8" name="Freeform 84">
                  <a:extLst>
                    <a:ext uri="{FF2B5EF4-FFF2-40B4-BE49-F238E27FC236}">
                      <a16:creationId xmlns:a16="http://schemas.microsoft.com/office/drawing/2014/main" id="{3F440143-A92F-6A78-1748-4F7EB48C0F1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69" name="Freeform 87">
                  <a:extLst>
                    <a:ext uri="{FF2B5EF4-FFF2-40B4-BE49-F238E27FC236}">
                      <a16:creationId xmlns:a16="http://schemas.microsoft.com/office/drawing/2014/main" id="{1C0A0F6A-0B63-92A3-378A-3D20461D164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0" name="Freeform 60">
                  <a:extLst>
                    <a:ext uri="{FF2B5EF4-FFF2-40B4-BE49-F238E27FC236}">
                      <a16:creationId xmlns:a16="http://schemas.microsoft.com/office/drawing/2014/main" id="{25F3468C-6851-2FF9-B334-9B430B53379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1" name="Freeform 59">
                  <a:extLst>
                    <a:ext uri="{FF2B5EF4-FFF2-40B4-BE49-F238E27FC236}">
                      <a16:creationId xmlns:a16="http://schemas.microsoft.com/office/drawing/2014/main" id="{933038BA-5529-6B56-1DA3-94E1D7E2FC42}"/>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2" name="Freeform 62">
                  <a:extLst>
                    <a:ext uri="{FF2B5EF4-FFF2-40B4-BE49-F238E27FC236}">
                      <a16:creationId xmlns:a16="http://schemas.microsoft.com/office/drawing/2014/main" id="{E73425CC-9A52-5A9D-6F7B-1440A373253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3" name="Freeform 65">
                  <a:extLst>
                    <a:ext uri="{FF2B5EF4-FFF2-40B4-BE49-F238E27FC236}">
                      <a16:creationId xmlns:a16="http://schemas.microsoft.com/office/drawing/2014/main" id="{D5F788C7-3D0A-52A8-CCA4-73CAE9C005C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4" name="Freeform 79">
                  <a:extLst>
                    <a:ext uri="{FF2B5EF4-FFF2-40B4-BE49-F238E27FC236}">
                      <a16:creationId xmlns:a16="http://schemas.microsoft.com/office/drawing/2014/main" id="{F6D529C1-8ED7-8794-30E4-FA92BDF7D81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5" name="Freeform 82">
                  <a:extLst>
                    <a:ext uri="{FF2B5EF4-FFF2-40B4-BE49-F238E27FC236}">
                      <a16:creationId xmlns:a16="http://schemas.microsoft.com/office/drawing/2014/main" id="{23FBBB07-8AD4-F062-77F0-3005E4F3A04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6" name="Freeform 85">
                  <a:extLst>
                    <a:ext uri="{FF2B5EF4-FFF2-40B4-BE49-F238E27FC236}">
                      <a16:creationId xmlns:a16="http://schemas.microsoft.com/office/drawing/2014/main" id="{F79DD8E9-3301-E6FC-CCAA-63CD6520054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77" name="Freeform 88">
                  <a:extLst>
                    <a:ext uri="{FF2B5EF4-FFF2-40B4-BE49-F238E27FC236}">
                      <a16:creationId xmlns:a16="http://schemas.microsoft.com/office/drawing/2014/main" id="{ACA644BE-72D1-62CA-FB7B-25F5D3E0B80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78" name="Group 77">
                  <a:extLst>
                    <a:ext uri="{FF2B5EF4-FFF2-40B4-BE49-F238E27FC236}">
                      <a16:creationId xmlns:a16="http://schemas.microsoft.com/office/drawing/2014/main" id="{4150BD57-A21B-0A6E-2374-2657B37FD1D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79" name="Line 63">
                    <a:extLst>
                      <a:ext uri="{FF2B5EF4-FFF2-40B4-BE49-F238E27FC236}">
                        <a16:creationId xmlns:a16="http://schemas.microsoft.com/office/drawing/2014/main" id="{015D1747-0001-DF2B-43C4-60967DCDBE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0" name="Line 66">
                    <a:extLst>
                      <a:ext uri="{FF2B5EF4-FFF2-40B4-BE49-F238E27FC236}">
                        <a16:creationId xmlns:a16="http://schemas.microsoft.com/office/drawing/2014/main" id="{8D72FA74-2D22-5264-F1D9-377FD1B9165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1" name="Line 67">
                    <a:extLst>
                      <a:ext uri="{FF2B5EF4-FFF2-40B4-BE49-F238E27FC236}">
                        <a16:creationId xmlns:a16="http://schemas.microsoft.com/office/drawing/2014/main" id="{A097A15A-EF6C-91F6-31B6-85D299E5D3B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2" name="Line 80">
                    <a:extLst>
                      <a:ext uri="{FF2B5EF4-FFF2-40B4-BE49-F238E27FC236}">
                        <a16:creationId xmlns:a16="http://schemas.microsoft.com/office/drawing/2014/main" id="{B7E3A5EF-0E6E-3C30-6D91-55CE213F54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3" name="Line 83">
                    <a:extLst>
                      <a:ext uri="{FF2B5EF4-FFF2-40B4-BE49-F238E27FC236}">
                        <a16:creationId xmlns:a16="http://schemas.microsoft.com/office/drawing/2014/main" id="{B50EDE7F-96EC-1F42-D00A-CA779770735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4" name="Line 86">
                    <a:extLst>
                      <a:ext uri="{FF2B5EF4-FFF2-40B4-BE49-F238E27FC236}">
                        <a16:creationId xmlns:a16="http://schemas.microsoft.com/office/drawing/2014/main" id="{2E4A7243-3269-A64E-BDD9-141AD2A38B4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85" name="Line 89">
                    <a:extLst>
                      <a:ext uri="{FF2B5EF4-FFF2-40B4-BE49-F238E27FC236}">
                        <a16:creationId xmlns:a16="http://schemas.microsoft.com/office/drawing/2014/main" id="{880BACFB-4A33-7527-0B59-DE4B3BC7AEA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50" name="Group 49">
                <a:extLst>
                  <a:ext uri="{FF2B5EF4-FFF2-40B4-BE49-F238E27FC236}">
                    <a16:creationId xmlns:a16="http://schemas.microsoft.com/office/drawing/2014/main" id="{F5F287F1-2102-17DA-017A-60014D8DB64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56" name="Group 55">
                  <a:extLst>
                    <a:ext uri="{FF2B5EF4-FFF2-40B4-BE49-F238E27FC236}">
                      <a16:creationId xmlns:a16="http://schemas.microsoft.com/office/drawing/2014/main" id="{DD647D32-1E3E-609C-8100-CC7F63CECB74}"/>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60" name="Straight Connector 59">
                    <a:extLst>
                      <a:ext uri="{FF2B5EF4-FFF2-40B4-BE49-F238E27FC236}">
                        <a16:creationId xmlns:a16="http://schemas.microsoft.com/office/drawing/2014/main" id="{B4FF2A96-9009-A995-241A-917A63688D8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67F08F9-B24E-FB8A-B7DB-F230DFDADF69}"/>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62" name="Rectangle 30">
                    <a:extLst>
                      <a:ext uri="{FF2B5EF4-FFF2-40B4-BE49-F238E27FC236}">
                        <a16:creationId xmlns:a16="http://schemas.microsoft.com/office/drawing/2014/main" id="{8C620751-16CC-24F7-6CF0-BE3F7E4C7D0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30">
                    <a:extLst>
                      <a:ext uri="{FF2B5EF4-FFF2-40B4-BE49-F238E27FC236}">
                        <a16:creationId xmlns:a16="http://schemas.microsoft.com/office/drawing/2014/main" id="{852E3857-550E-5ED6-A44B-5C4193A1FFD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7" name="Group 56">
                  <a:extLst>
                    <a:ext uri="{FF2B5EF4-FFF2-40B4-BE49-F238E27FC236}">
                      <a16:creationId xmlns:a16="http://schemas.microsoft.com/office/drawing/2014/main" id="{4654A6B1-56EA-C1C4-D01A-34E818BD1127}"/>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58" name="Freeform: Shape 57">
                    <a:extLst>
                      <a:ext uri="{FF2B5EF4-FFF2-40B4-BE49-F238E27FC236}">
                        <a16:creationId xmlns:a16="http://schemas.microsoft.com/office/drawing/2014/main" id="{2C77D79C-0F71-1B8D-DE6A-130DF9F397A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59" name="Freeform: Shape 58">
                    <a:extLst>
                      <a:ext uri="{FF2B5EF4-FFF2-40B4-BE49-F238E27FC236}">
                        <a16:creationId xmlns:a16="http://schemas.microsoft.com/office/drawing/2014/main" id="{EF1E2919-6A56-144D-366C-1A7AE0B699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51" name="Group 50">
                <a:extLst>
                  <a:ext uri="{FF2B5EF4-FFF2-40B4-BE49-F238E27FC236}">
                    <a16:creationId xmlns:a16="http://schemas.microsoft.com/office/drawing/2014/main" id="{2C2751F0-3672-6582-24AB-79F629FE3D13}"/>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52" name="Group 51">
                  <a:extLst>
                    <a:ext uri="{FF2B5EF4-FFF2-40B4-BE49-F238E27FC236}">
                      <a16:creationId xmlns:a16="http://schemas.microsoft.com/office/drawing/2014/main" id="{20179821-5E61-9520-930A-F9F3C013EA40}"/>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54" name="Freeform 68">
                    <a:extLst>
                      <a:ext uri="{FF2B5EF4-FFF2-40B4-BE49-F238E27FC236}">
                        <a16:creationId xmlns:a16="http://schemas.microsoft.com/office/drawing/2014/main" id="{C3E2CA2A-46AF-EF33-F0E0-8B571C355A3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55" name="Freeform 69">
                    <a:extLst>
                      <a:ext uri="{FF2B5EF4-FFF2-40B4-BE49-F238E27FC236}">
                        <a16:creationId xmlns:a16="http://schemas.microsoft.com/office/drawing/2014/main" id="{741BD172-9E8F-EA59-EC4E-5BB35A30D5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53" name="Line 70">
                  <a:extLst>
                    <a:ext uri="{FF2B5EF4-FFF2-40B4-BE49-F238E27FC236}">
                      <a16:creationId xmlns:a16="http://schemas.microsoft.com/office/drawing/2014/main" id="{8FBABA63-A354-0C2F-7FFF-609E147998C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9" name="Group 8">
              <a:extLst>
                <a:ext uri="{FF2B5EF4-FFF2-40B4-BE49-F238E27FC236}">
                  <a16:creationId xmlns:a16="http://schemas.microsoft.com/office/drawing/2014/main" id="{2A592061-9669-F753-3208-BE6F0A3322A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10800000">
              <a:off x="6153976" y="534249"/>
              <a:ext cx="3838576" cy="5838297"/>
              <a:chOff x="8324466" y="457964"/>
              <a:chExt cx="3838576" cy="5838297"/>
            </a:xfrm>
          </p:grpSpPr>
          <p:sp>
            <p:nvSpPr>
              <p:cNvPr id="10" name="Oval 9">
                <a:extLst>
                  <a:ext uri="{FF2B5EF4-FFF2-40B4-BE49-F238E27FC236}">
                    <a16:creationId xmlns:a16="http://schemas.microsoft.com/office/drawing/2014/main" id="{6EC8DE57-DB90-0B94-E7D5-16609008A9A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0800000">
                <a:off x="11319026" y="5955846"/>
                <a:ext cx="340415" cy="340415"/>
              </a:xfrm>
              <a:prstGeom prst="ellipse">
                <a:avLst/>
              </a:pr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nvGrpSpPr>
              <p:cNvPr id="11" name="Group 10">
                <a:extLst>
                  <a:ext uri="{FF2B5EF4-FFF2-40B4-BE49-F238E27FC236}">
                    <a16:creationId xmlns:a16="http://schemas.microsoft.com/office/drawing/2014/main" id="{8CE750ED-A4E4-1A89-401B-D9F7B3D4B19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015028" y="2840007"/>
                <a:ext cx="2457452" cy="3838576"/>
                <a:chOff x="587375" y="280987"/>
                <a:chExt cx="2457452" cy="3838576"/>
              </a:xfrm>
            </p:grpSpPr>
            <p:sp>
              <p:nvSpPr>
                <p:cNvPr id="26" name="Freeform 64">
                  <a:extLst>
                    <a:ext uri="{FF2B5EF4-FFF2-40B4-BE49-F238E27FC236}">
                      <a16:creationId xmlns:a16="http://schemas.microsoft.com/office/drawing/2014/main" id="{B3076BEC-1125-577C-514F-BED5C498FCD5}"/>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2" y="1443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7" name="Freeform 81">
                  <a:extLst>
                    <a:ext uri="{FF2B5EF4-FFF2-40B4-BE49-F238E27FC236}">
                      <a16:creationId xmlns:a16="http://schemas.microsoft.com/office/drawing/2014/main" id="{6AA3B523-B916-E0F7-BF47-470EF853204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205038"/>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8" name="Freeform 61">
                  <a:extLst>
                    <a:ext uri="{FF2B5EF4-FFF2-40B4-BE49-F238E27FC236}">
                      <a16:creationId xmlns:a16="http://schemas.microsoft.com/office/drawing/2014/main" id="{15351E9F-68AD-A206-90CD-8FF146C1BD6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29" name="Freeform 78">
                  <a:extLst>
                    <a:ext uri="{FF2B5EF4-FFF2-40B4-BE49-F238E27FC236}">
                      <a16:creationId xmlns:a16="http://schemas.microsoft.com/office/drawing/2014/main" id="{F87899C4-F9D4-AF10-1DF6-3191F3E8B2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7"/>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0" name="Freeform 84">
                  <a:extLst>
                    <a:ext uri="{FF2B5EF4-FFF2-40B4-BE49-F238E27FC236}">
                      <a16:creationId xmlns:a16="http://schemas.microsoft.com/office/drawing/2014/main" id="{C44646D1-5DDF-C929-AE1A-7B8F261E619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90575"/>
                </a:xfrm>
                <a:custGeom>
                  <a:avLst/>
                  <a:gdLst>
                    <a:gd name="T0" fmla="*/ 95 w 258"/>
                    <a:gd name="T1" fmla="*/ 132 h 166"/>
                    <a:gd name="T2" fmla="*/ 258 w 258"/>
                    <a:gd name="T3" fmla="*/ 149 h 166"/>
                    <a:gd name="T4" fmla="*/ 0 w 258"/>
                    <a:gd name="T5" fmla="*/ 0 h 166"/>
                    <a:gd name="T6" fmla="*/ 95 w 258"/>
                    <a:gd name="T7" fmla="*/ 132 h 166"/>
                  </a:gdLst>
                  <a:ahLst/>
                  <a:cxnLst>
                    <a:cxn ang="0">
                      <a:pos x="T0" y="T1"/>
                    </a:cxn>
                    <a:cxn ang="0">
                      <a:pos x="T2" y="T3"/>
                    </a:cxn>
                    <a:cxn ang="0">
                      <a:pos x="T4" y="T5"/>
                    </a:cxn>
                    <a:cxn ang="0">
                      <a:pos x="T6" y="T7"/>
                    </a:cxn>
                  </a:cxnLst>
                  <a:rect l="0" t="0" r="r" b="b"/>
                  <a:pathLst>
                    <a:path w="258" h="166">
                      <a:moveTo>
                        <a:pt x="95" y="132"/>
                      </a:moveTo>
                      <a:cubicBezTo>
                        <a:pt x="147" y="162"/>
                        <a:pt x="206" y="166"/>
                        <a:pt x="258" y="149"/>
                      </a:cubicBezTo>
                      <a:cubicBezTo>
                        <a:pt x="0" y="0"/>
                        <a:pt x="0" y="0"/>
                        <a:pt x="0" y="0"/>
                      </a:cubicBezTo>
                      <a:cubicBezTo>
                        <a:pt x="11" y="54"/>
                        <a:pt x="44" y="102"/>
                        <a:pt x="95"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1" name="Freeform 87">
                  <a:extLst>
                    <a:ext uri="{FF2B5EF4-FFF2-40B4-BE49-F238E27FC236}">
                      <a16:creationId xmlns:a16="http://schemas.microsoft.com/office/drawing/2014/main" id="{54DB2641-C2BE-025A-CBB8-F94E7867BDD6}"/>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967037"/>
                  <a:ext cx="1228725" cy="790575"/>
                </a:xfrm>
                <a:custGeom>
                  <a:avLst/>
                  <a:gdLst>
                    <a:gd name="T0" fmla="*/ 162 w 258"/>
                    <a:gd name="T1" fmla="*/ 132 h 166"/>
                    <a:gd name="T2" fmla="*/ 258 w 258"/>
                    <a:gd name="T3" fmla="*/ 0 h 166"/>
                    <a:gd name="T4" fmla="*/ 0 w 258"/>
                    <a:gd name="T5" fmla="*/ 149 h 166"/>
                    <a:gd name="T6" fmla="*/ 162 w 258"/>
                    <a:gd name="T7" fmla="*/ 132 h 166"/>
                  </a:gdLst>
                  <a:ahLst/>
                  <a:cxnLst>
                    <a:cxn ang="0">
                      <a:pos x="T0" y="T1"/>
                    </a:cxn>
                    <a:cxn ang="0">
                      <a:pos x="T2" y="T3"/>
                    </a:cxn>
                    <a:cxn ang="0">
                      <a:pos x="T4" y="T5"/>
                    </a:cxn>
                    <a:cxn ang="0">
                      <a:pos x="T6" y="T7"/>
                    </a:cxn>
                  </a:cxnLst>
                  <a:rect l="0" t="0" r="r" b="b"/>
                  <a:pathLst>
                    <a:path w="258" h="166">
                      <a:moveTo>
                        <a:pt x="162" y="132"/>
                      </a:moveTo>
                      <a:cubicBezTo>
                        <a:pt x="214" y="102"/>
                        <a:pt x="247" y="54"/>
                        <a:pt x="258" y="0"/>
                      </a:cubicBezTo>
                      <a:cubicBezTo>
                        <a:pt x="0" y="149"/>
                        <a:pt x="0" y="149"/>
                        <a:pt x="0" y="149"/>
                      </a:cubicBezTo>
                      <a:cubicBezTo>
                        <a:pt x="52" y="166"/>
                        <a:pt x="111" y="162"/>
                        <a:pt x="162" y="132"/>
                      </a:cubicBezTo>
                      <a:close/>
                    </a:path>
                  </a:pathLst>
                </a:custGeom>
                <a:gradFill flip="none" rotWithShape="1">
                  <a:gsLst>
                    <a:gs pos="0">
                      <a:srgbClr val="FFFFFF">
                        <a:alpha val="80000"/>
                      </a:srgbClr>
                    </a:gs>
                    <a:gs pos="100000">
                      <a:srgbClr val="FFFFFF">
                        <a:alpha val="10000"/>
                      </a:srgbClr>
                    </a:gs>
                  </a:gsLst>
                  <a:lin ang="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2" name="Freeform 60">
                  <a:extLst>
                    <a:ext uri="{FF2B5EF4-FFF2-40B4-BE49-F238E27FC236}">
                      <a16:creationId xmlns:a16="http://schemas.microsoft.com/office/drawing/2014/main" id="{E559A7C0-EA2D-DB7A-4D86-62152C20773D}"/>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0987"/>
                  <a:ext cx="319088" cy="1419225"/>
                </a:xfrm>
                <a:custGeom>
                  <a:avLst/>
                  <a:gdLst>
                    <a:gd name="T0" fmla="*/ 0 w 67"/>
                    <a:gd name="T1" fmla="*/ 0 h 298"/>
                    <a:gd name="T2" fmla="*/ 0 w 67"/>
                    <a:gd name="T3" fmla="*/ 298 h 298"/>
                    <a:gd name="T4" fmla="*/ 67 w 67"/>
                    <a:gd name="T5" fmla="*/ 149 h 298"/>
                    <a:gd name="T6" fmla="*/ 0 w 67"/>
                    <a:gd name="T7" fmla="*/ 0 h 298"/>
                  </a:gdLst>
                  <a:ahLst/>
                  <a:cxnLst>
                    <a:cxn ang="0">
                      <a:pos x="T0" y="T1"/>
                    </a:cxn>
                    <a:cxn ang="0">
                      <a:pos x="T2" y="T3"/>
                    </a:cxn>
                    <a:cxn ang="0">
                      <a:pos x="T4" y="T5"/>
                    </a:cxn>
                    <a:cxn ang="0">
                      <a:pos x="T6" y="T7"/>
                    </a:cxn>
                  </a:cxnLst>
                  <a:rect l="0" t="0" r="r" b="b"/>
                  <a:pathLst>
                    <a:path w="67" h="298">
                      <a:moveTo>
                        <a:pt x="0" y="0"/>
                      </a:moveTo>
                      <a:cubicBezTo>
                        <a:pt x="0" y="298"/>
                        <a:pt x="0" y="298"/>
                        <a:pt x="0" y="298"/>
                      </a:cubicBezTo>
                      <a:cubicBezTo>
                        <a:pt x="41" y="261"/>
                        <a:pt x="67" y="208"/>
                        <a:pt x="67" y="149"/>
                      </a:cubicBezTo>
                      <a:cubicBezTo>
                        <a:pt x="67"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3" name="Freeform 59">
                  <a:extLst>
                    <a:ext uri="{FF2B5EF4-FFF2-40B4-BE49-F238E27FC236}">
                      <a16:creationId xmlns:a16="http://schemas.microsoft.com/office/drawing/2014/main" id="{F581ABA7-BBED-9BDF-B18F-22F6CEC0897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497013" y="280987"/>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4" name="Freeform 62">
                  <a:extLst>
                    <a:ext uri="{FF2B5EF4-FFF2-40B4-BE49-F238E27FC236}">
                      <a16:creationId xmlns:a16="http://schemas.microsoft.com/office/drawing/2014/main" id="{451A6EBF-07A9-A0AF-74EC-C0B5249FCE8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5" y="1390651"/>
                  <a:ext cx="1228725" cy="761999"/>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65">
                  <a:extLst>
                    <a:ext uri="{FF2B5EF4-FFF2-40B4-BE49-F238E27FC236}">
                      <a16:creationId xmlns:a16="http://schemas.microsoft.com/office/drawing/2014/main" id="{D794A941-5B4C-1459-B945-2B21C801E7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1362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0">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6" name="Freeform 79">
                  <a:extLst>
                    <a:ext uri="{FF2B5EF4-FFF2-40B4-BE49-F238E27FC236}">
                      <a16:creationId xmlns:a16="http://schemas.microsoft.com/office/drawing/2014/main" id="{1B969813-9596-8549-5E85-C708D8E8489A}"/>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124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7" name="Freeform 82">
                  <a:extLst>
                    <a:ext uri="{FF2B5EF4-FFF2-40B4-BE49-F238E27FC236}">
                      <a16:creationId xmlns:a16="http://schemas.microsoft.com/office/drawing/2014/main" id="{91C7F6C7-8C3A-BB67-B8AB-F400A81D10D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124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85">
                  <a:extLst>
                    <a:ext uri="{FF2B5EF4-FFF2-40B4-BE49-F238E27FC236}">
                      <a16:creationId xmlns:a16="http://schemas.microsoft.com/office/drawing/2014/main" id="{4543B017-691E-230D-CE77-D842E19B6F0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886075"/>
                  <a:ext cx="1228725" cy="790575"/>
                </a:xfrm>
                <a:custGeom>
                  <a:avLst/>
                  <a:gdLst>
                    <a:gd name="T0" fmla="*/ 0 w 258"/>
                    <a:gd name="T1" fmla="*/ 17 h 166"/>
                    <a:gd name="T2" fmla="*/ 258 w 258"/>
                    <a:gd name="T3" fmla="*/ 166 h 166"/>
                    <a:gd name="T4" fmla="*/ 162 w 258"/>
                    <a:gd name="T5" fmla="*/ 34 h 166"/>
                    <a:gd name="T6" fmla="*/ 0 w 258"/>
                    <a:gd name="T7" fmla="*/ 17 h 166"/>
                  </a:gdLst>
                  <a:ahLst/>
                  <a:cxnLst>
                    <a:cxn ang="0">
                      <a:pos x="T0" y="T1"/>
                    </a:cxn>
                    <a:cxn ang="0">
                      <a:pos x="T2" y="T3"/>
                    </a:cxn>
                    <a:cxn ang="0">
                      <a:pos x="T4" y="T5"/>
                    </a:cxn>
                    <a:cxn ang="0">
                      <a:pos x="T6" y="T7"/>
                    </a:cxn>
                  </a:cxnLst>
                  <a:rect l="0" t="0" r="r" b="b"/>
                  <a:pathLst>
                    <a:path w="258" h="166">
                      <a:moveTo>
                        <a:pt x="0" y="17"/>
                      </a:moveTo>
                      <a:cubicBezTo>
                        <a:pt x="258" y="166"/>
                        <a:pt x="258" y="166"/>
                        <a:pt x="258" y="166"/>
                      </a:cubicBezTo>
                      <a:cubicBezTo>
                        <a:pt x="247" y="112"/>
                        <a:pt x="213" y="63"/>
                        <a:pt x="162" y="34"/>
                      </a:cubicBezTo>
                      <a:cubicBezTo>
                        <a:pt x="111" y="4"/>
                        <a:pt x="52" y="0"/>
                        <a:pt x="0" y="17"/>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39" name="Freeform 88">
                  <a:extLst>
                    <a:ext uri="{FF2B5EF4-FFF2-40B4-BE49-F238E27FC236}">
                      <a16:creationId xmlns:a16="http://schemas.microsoft.com/office/drawing/2014/main" id="{1A4664EB-E3A4-7E82-586A-D5606414B7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1816101" y="2886075"/>
                  <a:ext cx="1228725" cy="790575"/>
                </a:xfrm>
                <a:custGeom>
                  <a:avLst/>
                  <a:gdLst>
                    <a:gd name="T0" fmla="*/ 0 w 258"/>
                    <a:gd name="T1" fmla="*/ 166 h 166"/>
                    <a:gd name="T2" fmla="*/ 258 w 258"/>
                    <a:gd name="T3" fmla="*/ 17 h 166"/>
                    <a:gd name="T4" fmla="*/ 96 w 258"/>
                    <a:gd name="T5" fmla="*/ 34 h 166"/>
                    <a:gd name="T6" fmla="*/ 0 w 258"/>
                    <a:gd name="T7" fmla="*/ 166 h 166"/>
                  </a:gdLst>
                  <a:ahLst/>
                  <a:cxnLst>
                    <a:cxn ang="0">
                      <a:pos x="T0" y="T1"/>
                    </a:cxn>
                    <a:cxn ang="0">
                      <a:pos x="T2" y="T3"/>
                    </a:cxn>
                    <a:cxn ang="0">
                      <a:pos x="T4" y="T5"/>
                    </a:cxn>
                    <a:cxn ang="0">
                      <a:pos x="T6" y="T7"/>
                    </a:cxn>
                  </a:cxnLst>
                  <a:rect l="0" t="0" r="r" b="b"/>
                  <a:pathLst>
                    <a:path w="258" h="166">
                      <a:moveTo>
                        <a:pt x="0" y="166"/>
                      </a:moveTo>
                      <a:cubicBezTo>
                        <a:pt x="258" y="17"/>
                        <a:pt x="258" y="17"/>
                        <a:pt x="258" y="17"/>
                      </a:cubicBezTo>
                      <a:cubicBezTo>
                        <a:pt x="206" y="0"/>
                        <a:pt x="147" y="4"/>
                        <a:pt x="96" y="34"/>
                      </a:cubicBezTo>
                      <a:cubicBezTo>
                        <a:pt x="44" y="63"/>
                        <a:pt x="11" y="112"/>
                        <a:pt x="0" y="166"/>
                      </a:cubicBezTo>
                      <a:close/>
                    </a:path>
                  </a:pathLst>
                </a:custGeom>
                <a:gradFill flip="none" rotWithShape="1">
                  <a:gsLst>
                    <a:gs pos="0">
                      <a:srgbClr val="FFFFFF">
                        <a:alpha val="80000"/>
                      </a:srgbClr>
                    </a:gs>
                    <a:gs pos="100000">
                      <a:srgbClr val="FFFFFF">
                        <a:alpha val="20000"/>
                      </a:srgbClr>
                    </a:gs>
                  </a:gsLst>
                  <a:lin ang="108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40" name="Group 39">
                  <a:extLst>
                    <a:ext uri="{FF2B5EF4-FFF2-40B4-BE49-F238E27FC236}">
                      <a16:creationId xmlns:a16="http://schemas.microsoft.com/office/drawing/2014/main" id="{CF8FCFD2-9B3D-5247-2E77-AA8901558B7B}"/>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87376" y="280988"/>
                  <a:ext cx="2457450" cy="3838575"/>
                  <a:chOff x="587376" y="280988"/>
                  <a:chExt cx="2457450" cy="3838575"/>
                </a:xfrm>
              </p:grpSpPr>
              <p:sp>
                <p:nvSpPr>
                  <p:cNvPr id="41" name="Line 63">
                    <a:extLst>
                      <a:ext uri="{FF2B5EF4-FFF2-40B4-BE49-F238E27FC236}">
                        <a16:creationId xmlns:a16="http://schemas.microsoft.com/office/drawing/2014/main" id="{676BE2D9-3569-722A-EB36-F04139E114A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2" name="Line 66">
                    <a:extLst>
                      <a:ext uri="{FF2B5EF4-FFF2-40B4-BE49-F238E27FC236}">
                        <a16:creationId xmlns:a16="http://schemas.microsoft.com/office/drawing/2014/main" id="{A1F0BCE3-943F-3942-C4F2-285C9336F279}"/>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1443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3" name="Line 67">
                    <a:extLst>
                      <a:ext uri="{FF2B5EF4-FFF2-40B4-BE49-F238E27FC236}">
                        <a16:creationId xmlns:a16="http://schemas.microsoft.com/office/drawing/2014/main" id="{FF9FFBB0-5692-E6E3-5A4A-A0F07421DAF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80988"/>
                    <a:ext cx="0" cy="3838575"/>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4" name="Line 80">
                    <a:extLst>
                      <a:ext uri="{FF2B5EF4-FFF2-40B4-BE49-F238E27FC236}">
                        <a16:creationId xmlns:a16="http://schemas.microsoft.com/office/drawing/2014/main" id="{3646D283-0F83-718A-88C1-B43643D707E8}"/>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5" name="Line 83">
                    <a:extLst>
                      <a:ext uri="{FF2B5EF4-FFF2-40B4-BE49-F238E27FC236}">
                        <a16:creationId xmlns:a16="http://schemas.microsoft.com/office/drawing/2014/main" id="{EB0B955A-C88B-8554-0571-826D169DA0BB}"/>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205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6" name="Line 86">
                    <a:extLst>
                      <a:ext uri="{FF2B5EF4-FFF2-40B4-BE49-F238E27FC236}">
                        <a16:creationId xmlns:a16="http://schemas.microsoft.com/office/drawing/2014/main" id="{AB2647F5-F423-321D-3D34-A12D9401E2D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87376"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sp>
                <p:nvSpPr>
                  <p:cNvPr id="47" name="Line 89">
                    <a:extLst>
                      <a:ext uri="{FF2B5EF4-FFF2-40B4-BE49-F238E27FC236}">
                        <a16:creationId xmlns:a16="http://schemas.microsoft.com/office/drawing/2014/main" id="{17FD7588-485C-CCE5-2B6D-910212AE5394}"/>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1816101" y="2967038"/>
                    <a:ext cx="1228725" cy="709613"/>
                  </a:xfrm>
                  <a:prstGeom prst="line">
                    <a:avLst/>
                  </a:prstGeom>
                  <a:noFill/>
                  <a:ln w="12700" cap="rnd">
                    <a:solidFill>
                      <a:srgbClr val="FFFFFF"/>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nvGrpSpPr>
              <p:cNvPr id="12" name="Group 11">
                <a:extLst>
                  <a:ext uri="{FF2B5EF4-FFF2-40B4-BE49-F238E27FC236}">
                    <a16:creationId xmlns:a16="http://schemas.microsoft.com/office/drawing/2014/main" id="{2C87BF25-81EB-FA18-430A-726B6AF3AAEA}"/>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2700000">
                <a:off x="9940728" y="245341"/>
                <a:ext cx="1785984" cy="2211229"/>
                <a:chOff x="3125006" y="3171595"/>
                <a:chExt cx="1785984" cy="2211229"/>
              </a:xfrm>
            </p:grpSpPr>
            <p:grpSp>
              <p:nvGrpSpPr>
                <p:cNvPr id="18" name="Group 17">
                  <a:extLst>
                    <a:ext uri="{FF2B5EF4-FFF2-40B4-BE49-F238E27FC236}">
                      <a16:creationId xmlns:a16="http://schemas.microsoft.com/office/drawing/2014/main" id="{1276ADCF-1275-445D-2C38-D71BD0C8479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36819" y="3174345"/>
                  <a:ext cx="1760933" cy="2208479"/>
                  <a:chOff x="4749017" y="2998646"/>
                  <a:chExt cx="1760933" cy="2208479"/>
                </a:xfrm>
              </p:grpSpPr>
              <p:cxnSp>
                <p:nvCxnSpPr>
                  <p:cNvPr id="22" name="Straight Connector 21">
                    <a:extLst>
                      <a:ext uri="{FF2B5EF4-FFF2-40B4-BE49-F238E27FC236}">
                        <a16:creationId xmlns:a16="http://schemas.microsoft.com/office/drawing/2014/main" id="{434CBD04-EFD5-DCB2-433E-DC73A6B0A208}"/>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flipH="1">
                    <a:off x="5630197" y="2998646"/>
                    <a:ext cx="0" cy="2208479"/>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4D64154-01EC-E38B-30EA-2D70D1A05630}"/>
                      </a:ext>
                      <a:ext uri="{C183D7F6-B498-43B3-948B-1728B52AA6E4}">
                        <adec:decorative xmlns:adec="http://schemas.microsoft.com/office/drawing/2017/decorative" val="1"/>
                      </a:ext>
                    </a:extLst>
                  </p:cNvPr>
                  <p:cNvCxnSpPr>
                    <a:cxnSpLocks noChangeAspect="1"/>
                  </p:cNvCxnSpPr>
                  <p:nvPr>
                    <p:extLst>
                      <p:ext uri="{386F3935-93C4-4BCD-93E2-E3B085C9AB24}">
                        <p16:designElem xmlns:p16="http://schemas.microsoft.com/office/powerpoint/2015/main" val="1"/>
                      </p:ext>
                    </p:extLst>
                  </p:nvPr>
                </p:nvCxnSpPr>
                <p:spPr>
                  <a:xfrm rot="10800000" flipH="1">
                    <a:off x="4749017" y="4416771"/>
                    <a:ext cx="1760933"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30">
                    <a:extLst>
                      <a:ext uri="{FF2B5EF4-FFF2-40B4-BE49-F238E27FC236}">
                        <a16:creationId xmlns:a16="http://schemas.microsoft.com/office/drawing/2014/main" id="{2818E751-82DF-3224-A7B4-B311F3C702B3}"/>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136242" y="3224252"/>
                    <a:ext cx="987915" cy="987915"/>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30">
                    <a:extLst>
                      <a:ext uri="{FF2B5EF4-FFF2-40B4-BE49-F238E27FC236}">
                        <a16:creationId xmlns:a16="http://schemas.microsoft.com/office/drawing/2014/main" id="{7FD5815D-0F94-E540-83BD-97B829042A5F}"/>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rot="13500000">
                    <a:off x="5327037" y="3070731"/>
                    <a:ext cx="606323" cy="606323"/>
                  </a:xfrm>
                  <a:custGeom>
                    <a:avLst/>
                    <a:gdLst>
                      <a:gd name="connsiteX0" fmla="*/ 0 w 1302493"/>
                      <a:gd name="connsiteY0" fmla="*/ 0 h 1302493"/>
                      <a:gd name="connsiteX1" fmla="*/ 1302493 w 1302493"/>
                      <a:gd name="connsiteY1" fmla="*/ 0 h 1302493"/>
                      <a:gd name="connsiteX2" fmla="*/ 1302493 w 1302493"/>
                      <a:gd name="connsiteY2" fmla="*/ 1302493 h 1302493"/>
                      <a:gd name="connsiteX3" fmla="*/ 0 w 1302493"/>
                      <a:gd name="connsiteY3" fmla="*/ 1302493 h 1302493"/>
                      <a:gd name="connsiteX4" fmla="*/ 0 w 1302493"/>
                      <a:gd name="connsiteY4" fmla="*/ 0 h 1302493"/>
                      <a:gd name="connsiteX0" fmla="*/ 1302493 w 1393933"/>
                      <a:gd name="connsiteY0" fmla="*/ 1302493 h 1393933"/>
                      <a:gd name="connsiteX1" fmla="*/ 0 w 1393933"/>
                      <a:gd name="connsiteY1" fmla="*/ 1302493 h 1393933"/>
                      <a:gd name="connsiteX2" fmla="*/ 0 w 1393933"/>
                      <a:gd name="connsiteY2" fmla="*/ 0 h 1393933"/>
                      <a:gd name="connsiteX3" fmla="*/ 1302493 w 1393933"/>
                      <a:gd name="connsiteY3" fmla="*/ 0 h 1393933"/>
                      <a:gd name="connsiteX4" fmla="*/ 1393933 w 1393933"/>
                      <a:gd name="connsiteY4" fmla="*/ 1393933 h 1393933"/>
                      <a:gd name="connsiteX0" fmla="*/ 0 w 1393933"/>
                      <a:gd name="connsiteY0" fmla="*/ 1302493 h 1393933"/>
                      <a:gd name="connsiteX1" fmla="*/ 0 w 1393933"/>
                      <a:gd name="connsiteY1" fmla="*/ 0 h 1393933"/>
                      <a:gd name="connsiteX2" fmla="*/ 1302493 w 1393933"/>
                      <a:gd name="connsiteY2" fmla="*/ 0 h 1393933"/>
                      <a:gd name="connsiteX3" fmla="*/ 1393933 w 1393933"/>
                      <a:gd name="connsiteY3" fmla="*/ 1393933 h 1393933"/>
                      <a:gd name="connsiteX0" fmla="*/ 0 w 1302493"/>
                      <a:gd name="connsiteY0" fmla="*/ 1302493 h 1302493"/>
                      <a:gd name="connsiteX1" fmla="*/ 0 w 1302493"/>
                      <a:gd name="connsiteY1" fmla="*/ 0 h 1302493"/>
                      <a:gd name="connsiteX2" fmla="*/ 1302493 w 1302493"/>
                      <a:gd name="connsiteY2" fmla="*/ 0 h 1302493"/>
                    </a:gdLst>
                    <a:ahLst/>
                    <a:cxnLst>
                      <a:cxn ang="0">
                        <a:pos x="connsiteX0" y="connsiteY0"/>
                      </a:cxn>
                      <a:cxn ang="0">
                        <a:pos x="connsiteX1" y="connsiteY1"/>
                      </a:cxn>
                      <a:cxn ang="0">
                        <a:pos x="connsiteX2" y="connsiteY2"/>
                      </a:cxn>
                    </a:cxnLst>
                    <a:rect l="l" t="t" r="r" b="b"/>
                    <a:pathLst>
                      <a:path w="1302493" h="1302493">
                        <a:moveTo>
                          <a:pt x="0" y="1302493"/>
                        </a:moveTo>
                        <a:lnTo>
                          <a:pt x="0" y="0"/>
                        </a:lnTo>
                        <a:lnTo>
                          <a:pt x="1302493" y="0"/>
                        </a:lnTo>
                      </a:path>
                    </a:pathLst>
                  </a:cu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9" name="Group 18">
                  <a:extLst>
                    <a:ext uri="{FF2B5EF4-FFF2-40B4-BE49-F238E27FC236}">
                      <a16:creationId xmlns:a16="http://schemas.microsoft.com/office/drawing/2014/main" id="{461A3D5E-8D73-E8D1-FAAA-5636D27E14E8}"/>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3125006" y="3171595"/>
                  <a:ext cx="1785984" cy="1799739"/>
                  <a:chOff x="6879836" y="3516901"/>
                  <a:chExt cx="1785984" cy="1799739"/>
                </a:xfrm>
              </p:grpSpPr>
              <p:sp>
                <p:nvSpPr>
                  <p:cNvPr id="20" name="Freeform: Shape 19">
                    <a:extLst>
                      <a:ext uri="{FF2B5EF4-FFF2-40B4-BE49-F238E27FC236}">
                        <a16:creationId xmlns:a16="http://schemas.microsoft.com/office/drawing/2014/main" id="{3E976ED5-17C5-836D-6216-D6A36A1608AE}"/>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6879836" y="3521665"/>
                    <a:ext cx="892801" cy="1794975"/>
                  </a:xfrm>
                  <a:custGeom>
                    <a:avLst/>
                    <a:gdLst>
                      <a:gd name="connsiteX0" fmla="*/ 892801 w 892801"/>
                      <a:gd name="connsiteY0" fmla="*/ 0 h 1794975"/>
                      <a:gd name="connsiteX1" fmla="*/ 892801 w 892801"/>
                      <a:gd name="connsiteY1" fmla="*/ 1434622 h 1794975"/>
                      <a:gd name="connsiteX2" fmla="*/ 845919 w 892801"/>
                      <a:gd name="connsiteY2" fmla="*/ 1533379 h 1794975"/>
                      <a:gd name="connsiteX3" fmla="*/ 440820 w 892801"/>
                      <a:gd name="connsiteY3" fmla="*/ 1794916 h 1794975"/>
                      <a:gd name="connsiteX4" fmla="*/ 379878 w 892801"/>
                      <a:gd name="connsiteY4" fmla="*/ 1791253 h 1794975"/>
                      <a:gd name="connsiteX5" fmla="*/ 763083 w 892801"/>
                      <a:gd name="connsiteY5" fmla="*/ 100140 h 1794975"/>
                      <a:gd name="connsiteX6" fmla="*/ 892801 w 892801"/>
                      <a:gd name="connsiteY6" fmla="*/ 0 h 1794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2801" h="1794975">
                        <a:moveTo>
                          <a:pt x="892801" y="0"/>
                        </a:moveTo>
                        <a:lnTo>
                          <a:pt x="892801" y="1434622"/>
                        </a:lnTo>
                        <a:lnTo>
                          <a:pt x="845919" y="1533379"/>
                        </a:lnTo>
                        <a:cubicBezTo>
                          <a:pt x="735106" y="1711682"/>
                          <a:pt x="584368" y="1792418"/>
                          <a:pt x="440820" y="1794916"/>
                        </a:cubicBezTo>
                        <a:cubicBezTo>
                          <a:pt x="420314" y="1795273"/>
                          <a:pt x="399954" y="1794033"/>
                          <a:pt x="379878" y="1791253"/>
                        </a:cubicBezTo>
                        <a:cubicBezTo>
                          <a:pt x="-41718" y="1732871"/>
                          <a:pt x="-338017" y="995203"/>
                          <a:pt x="763083" y="100140"/>
                        </a:cubicBezTo>
                        <a:lnTo>
                          <a:pt x="892801" y="0"/>
                        </a:ln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sp>
                <p:nvSpPr>
                  <p:cNvPr id="21" name="Freeform: Shape 20">
                    <a:extLst>
                      <a:ext uri="{FF2B5EF4-FFF2-40B4-BE49-F238E27FC236}">
                        <a16:creationId xmlns:a16="http://schemas.microsoft.com/office/drawing/2014/main" id="{FADBC96E-BE20-96C6-500E-B099C5190AB1}"/>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a:xfrm>
                    <a:off x="7772637" y="3516901"/>
                    <a:ext cx="893183" cy="1795123"/>
                  </a:xfrm>
                  <a:custGeom>
                    <a:avLst/>
                    <a:gdLst>
                      <a:gd name="connsiteX0" fmla="*/ 191 w 893183"/>
                      <a:gd name="connsiteY0" fmla="*/ 0 h 1795123"/>
                      <a:gd name="connsiteX1" fmla="*/ 130101 w 893183"/>
                      <a:gd name="connsiteY1" fmla="*/ 100288 h 1795123"/>
                      <a:gd name="connsiteX2" fmla="*/ 513306 w 893183"/>
                      <a:gd name="connsiteY2" fmla="*/ 1791401 h 1795123"/>
                      <a:gd name="connsiteX3" fmla="*/ 47265 w 893183"/>
                      <a:gd name="connsiteY3" fmla="*/ 1533527 h 1795123"/>
                      <a:gd name="connsiteX4" fmla="*/ 192 w 893183"/>
                      <a:gd name="connsiteY4" fmla="*/ 1434367 h 1795123"/>
                      <a:gd name="connsiteX5" fmla="*/ 192 w 893183"/>
                      <a:gd name="connsiteY5" fmla="*/ 1438981 h 1795123"/>
                      <a:gd name="connsiteX6" fmla="*/ 0 w 893183"/>
                      <a:gd name="connsiteY6" fmla="*/ 1439386 h 1795123"/>
                      <a:gd name="connsiteX7" fmla="*/ 0 w 893183"/>
                      <a:gd name="connsiteY7" fmla="*/ 4764 h 1795123"/>
                      <a:gd name="connsiteX8" fmla="*/ 191 w 893183"/>
                      <a:gd name="connsiteY8" fmla="*/ 4616 h 1795123"/>
                      <a:gd name="connsiteX9" fmla="*/ 191 w 893183"/>
                      <a:gd name="connsiteY9" fmla="*/ 0 h 17951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3183" h="1795123">
                        <a:moveTo>
                          <a:pt x="191" y="0"/>
                        </a:moveTo>
                        <a:lnTo>
                          <a:pt x="130101" y="100288"/>
                        </a:lnTo>
                        <a:cubicBezTo>
                          <a:pt x="1231201" y="995351"/>
                          <a:pt x="934902" y="1733019"/>
                          <a:pt x="513306" y="1791401"/>
                        </a:cubicBezTo>
                        <a:cubicBezTo>
                          <a:pt x="352699" y="1813642"/>
                          <a:pt x="173909" y="1737302"/>
                          <a:pt x="47265" y="1533527"/>
                        </a:cubicBezTo>
                        <a:lnTo>
                          <a:pt x="192" y="1434367"/>
                        </a:lnTo>
                        <a:lnTo>
                          <a:pt x="192" y="1438981"/>
                        </a:lnTo>
                        <a:lnTo>
                          <a:pt x="0" y="1439386"/>
                        </a:lnTo>
                        <a:lnTo>
                          <a:pt x="0" y="4764"/>
                        </a:lnTo>
                        <a:lnTo>
                          <a:pt x="191" y="4616"/>
                        </a:lnTo>
                        <a:lnTo>
                          <a:pt x="191" y="0"/>
                        </a:ln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solidFill>
                        <a:schemeClr val="tx1"/>
                      </a:solidFill>
                    </a:endParaRPr>
                  </a:p>
                </p:txBody>
              </p:sp>
            </p:grpSp>
          </p:grpSp>
          <p:grpSp>
            <p:nvGrpSpPr>
              <p:cNvPr id="13" name="Group 12">
                <a:extLst>
                  <a:ext uri="{FF2B5EF4-FFF2-40B4-BE49-F238E27FC236}">
                    <a16:creationId xmlns:a16="http://schemas.microsoft.com/office/drawing/2014/main" id="{BB14FEBC-493E-0DF8-A69D-0E9C5AF27246}"/>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rot="5400000">
                <a:off x="10400268" y="1917602"/>
                <a:ext cx="633413" cy="1862138"/>
                <a:chOff x="5959192" y="333389"/>
                <a:chExt cx="633413" cy="1862138"/>
              </a:xfrm>
            </p:grpSpPr>
            <p:grpSp>
              <p:nvGrpSpPr>
                <p:cNvPr id="14" name="Group 13">
                  <a:extLst>
                    <a:ext uri="{FF2B5EF4-FFF2-40B4-BE49-F238E27FC236}">
                      <a16:creationId xmlns:a16="http://schemas.microsoft.com/office/drawing/2014/main" id="{334E2409-3651-F9DD-CA95-E302B60A5E0F}"/>
                    </a:ext>
                    <a:ext uri="{C183D7F6-B498-43B3-948B-1728B52AA6E4}">
                      <adec:decorative xmlns:adec="http://schemas.microsoft.com/office/drawing/2017/decorative" val="1"/>
                    </a:ext>
                  </a:extLst>
                </p:cNvPr>
                <p:cNvGrpSpPr>
                  <a:grpSpLocks noChangeAspect="1"/>
                </p:cNvGrpSpPr>
                <p:nvPr>
                  <p:extLst>
                    <p:ext uri="{386F3935-93C4-4BCD-93E2-E3B085C9AB24}">
                      <p16:designElem xmlns:p16="http://schemas.microsoft.com/office/powerpoint/2015/main" val="1"/>
                    </p:ext>
                  </p:extLst>
                </p:nvPr>
              </p:nvGrpSpPr>
              <p:grpSpPr>
                <a:xfrm>
                  <a:off x="5959192" y="333389"/>
                  <a:ext cx="633413" cy="1419225"/>
                  <a:chOff x="5959192" y="333389"/>
                  <a:chExt cx="633413" cy="1419225"/>
                </a:xfrm>
              </p:grpSpPr>
              <p:sp>
                <p:nvSpPr>
                  <p:cNvPr id="16" name="Freeform 68">
                    <a:extLst>
                      <a:ext uri="{FF2B5EF4-FFF2-40B4-BE49-F238E27FC236}">
                        <a16:creationId xmlns:a16="http://schemas.microsoft.com/office/drawing/2014/main" id="{6EA5A560-DACB-25EC-F7F3-F7097FE266B0}"/>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5959192" y="333389"/>
                    <a:ext cx="319088" cy="1419225"/>
                  </a:xfrm>
                  <a:custGeom>
                    <a:avLst/>
                    <a:gdLst>
                      <a:gd name="T0" fmla="*/ 0 w 67"/>
                      <a:gd name="T1" fmla="*/ 149 h 298"/>
                      <a:gd name="T2" fmla="*/ 67 w 67"/>
                      <a:gd name="T3" fmla="*/ 298 h 298"/>
                      <a:gd name="T4" fmla="*/ 67 w 67"/>
                      <a:gd name="T5" fmla="*/ 0 h 298"/>
                      <a:gd name="T6" fmla="*/ 0 w 67"/>
                      <a:gd name="T7" fmla="*/ 149 h 298"/>
                    </a:gdLst>
                    <a:ahLst/>
                    <a:cxnLst>
                      <a:cxn ang="0">
                        <a:pos x="T0" y="T1"/>
                      </a:cxn>
                      <a:cxn ang="0">
                        <a:pos x="T2" y="T3"/>
                      </a:cxn>
                      <a:cxn ang="0">
                        <a:pos x="T4" y="T5"/>
                      </a:cxn>
                      <a:cxn ang="0">
                        <a:pos x="T6" y="T7"/>
                      </a:cxn>
                    </a:cxnLst>
                    <a:rect l="0" t="0" r="r" b="b"/>
                    <a:pathLst>
                      <a:path w="67" h="298">
                        <a:moveTo>
                          <a:pt x="0" y="149"/>
                        </a:moveTo>
                        <a:cubicBezTo>
                          <a:pt x="0" y="208"/>
                          <a:pt x="26" y="261"/>
                          <a:pt x="67" y="298"/>
                        </a:cubicBezTo>
                        <a:cubicBezTo>
                          <a:pt x="67" y="0"/>
                          <a:pt x="67" y="0"/>
                          <a:pt x="67" y="0"/>
                        </a:cubicBezTo>
                        <a:cubicBezTo>
                          <a:pt x="26" y="36"/>
                          <a:pt x="0" y="89"/>
                          <a:pt x="0" y="149"/>
                        </a:cubicBezTo>
                        <a:close/>
                      </a:path>
                    </a:pathLst>
                  </a:custGeom>
                  <a:gradFill flip="none" rotWithShape="1">
                    <a:gsLst>
                      <a:gs pos="0">
                        <a:srgbClr val="FFFFFF">
                          <a:alpha val="80000"/>
                        </a:srgbClr>
                      </a:gs>
                      <a:gs pos="100000">
                        <a:srgbClr val="FFFFFF">
                          <a:alpha val="20000"/>
                        </a:srgbClr>
                      </a:gs>
                    </a:gsLst>
                    <a:lin ang="189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sp>
                <p:nvSpPr>
                  <p:cNvPr id="17" name="Freeform 69">
                    <a:extLst>
                      <a:ext uri="{FF2B5EF4-FFF2-40B4-BE49-F238E27FC236}">
                        <a16:creationId xmlns:a16="http://schemas.microsoft.com/office/drawing/2014/main" id="{4D47A6AE-A13E-EC2A-51C0-4316936A7B37}"/>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a:off x="6278280" y="333389"/>
                    <a:ext cx="314325" cy="1419225"/>
                  </a:xfrm>
                  <a:custGeom>
                    <a:avLst/>
                    <a:gdLst>
                      <a:gd name="T0" fmla="*/ 0 w 66"/>
                      <a:gd name="T1" fmla="*/ 0 h 298"/>
                      <a:gd name="T2" fmla="*/ 0 w 66"/>
                      <a:gd name="T3" fmla="*/ 298 h 298"/>
                      <a:gd name="T4" fmla="*/ 66 w 66"/>
                      <a:gd name="T5" fmla="*/ 149 h 298"/>
                      <a:gd name="T6" fmla="*/ 0 w 66"/>
                      <a:gd name="T7" fmla="*/ 0 h 298"/>
                    </a:gdLst>
                    <a:ahLst/>
                    <a:cxnLst>
                      <a:cxn ang="0">
                        <a:pos x="T0" y="T1"/>
                      </a:cxn>
                      <a:cxn ang="0">
                        <a:pos x="T2" y="T3"/>
                      </a:cxn>
                      <a:cxn ang="0">
                        <a:pos x="T4" y="T5"/>
                      </a:cxn>
                      <a:cxn ang="0">
                        <a:pos x="T6" y="T7"/>
                      </a:cxn>
                    </a:cxnLst>
                    <a:rect l="0" t="0" r="r" b="b"/>
                    <a:pathLst>
                      <a:path w="66" h="298">
                        <a:moveTo>
                          <a:pt x="0" y="0"/>
                        </a:moveTo>
                        <a:cubicBezTo>
                          <a:pt x="0" y="298"/>
                          <a:pt x="0" y="298"/>
                          <a:pt x="0" y="298"/>
                        </a:cubicBezTo>
                        <a:cubicBezTo>
                          <a:pt x="41" y="261"/>
                          <a:pt x="66" y="208"/>
                          <a:pt x="66" y="149"/>
                        </a:cubicBezTo>
                        <a:cubicBezTo>
                          <a:pt x="66" y="89"/>
                          <a:pt x="41" y="36"/>
                          <a:pt x="0" y="0"/>
                        </a:cubicBezTo>
                        <a:close/>
                      </a:path>
                    </a:pathLst>
                  </a:custGeom>
                  <a:gradFill flip="none" rotWithShape="1">
                    <a:gsLst>
                      <a:gs pos="0">
                        <a:srgbClr val="FFFFFF">
                          <a:alpha val="80000"/>
                        </a:srgbClr>
                      </a:gs>
                      <a:gs pos="100000">
                        <a:srgbClr val="FFFFFF">
                          <a:alpha val="10000"/>
                        </a:srgbClr>
                      </a:gs>
                    </a:gsLst>
                    <a:lin ang="2700000" scaled="0"/>
                    <a:tileRect/>
                  </a:gradFill>
                  <a:ln>
                    <a:noFill/>
                  </a:ln>
                </p:spPr>
                <p:txBody>
                  <a:bodyPr vert="horz" wrap="square" lIns="91440" tIns="45720" rIns="91440" bIns="45720" numCol="1" anchor="t" anchorCtr="0" compatLnSpc="1">
                    <a:prstTxWarp prst="textNoShape">
                      <a:avLst/>
                    </a:prstTxWarp>
                  </a:bodyPr>
                  <a:lstStyle/>
                  <a:p>
                    <a:endParaRPr lang="en-US" dirty="0"/>
                  </a:p>
                </p:txBody>
              </p:sp>
            </p:grpSp>
            <p:sp>
              <p:nvSpPr>
                <p:cNvPr id="15" name="Line 70">
                  <a:extLst>
                    <a:ext uri="{FF2B5EF4-FFF2-40B4-BE49-F238E27FC236}">
                      <a16:creationId xmlns:a16="http://schemas.microsoft.com/office/drawing/2014/main" id="{9D32504C-6BB3-C913-81C5-7FC41AFDA5AC}"/>
                    </a:ext>
                    <a:ext uri="{C183D7F6-B498-43B3-948B-1728B52AA6E4}">
                      <adec:decorative xmlns:adec="http://schemas.microsoft.com/office/drawing/2017/decorative" val="1"/>
                    </a:ext>
                  </a:extLst>
                </p:cNvPr>
                <p:cNvSpPr>
                  <a:spLocks noChangeAspect="1"/>
                </p:cNvSpPr>
                <p:nvPr>
                  <p:extLst>
                    <p:ext uri="{386F3935-93C4-4BCD-93E2-E3B085C9AB24}">
                      <p16:designElem xmlns:p16="http://schemas.microsoft.com/office/powerpoint/2015/main" val="1"/>
                    </p:ext>
                  </p:extLst>
                </p:nvPr>
              </p:nvSpPr>
              <p:spPr bwMode="auto">
                <a:xfrm flipV="1">
                  <a:off x="6278281" y="333389"/>
                  <a:ext cx="0" cy="1862138"/>
                </a:xfrm>
                <a:prstGeom prst="line">
                  <a:avLst/>
                </a:prstGeom>
                <a:noFill/>
                <a:ln w="12700" cap="flat">
                  <a:solidFill>
                    <a:srgbClr val="FFFFFF"/>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grpSp>
        </p:grpSp>
      </p:grpSp>
    </p:spTree>
    <p:extLst>
      <p:ext uri="{BB962C8B-B14F-4D97-AF65-F5344CB8AC3E}">
        <p14:creationId xmlns:p14="http://schemas.microsoft.com/office/powerpoint/2010/main" val="29041017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CE7698-9CB6-307A-2353-0D01FC7C6BEA}"/>
              </a:ext>
            </a:extLst>
          </p:cNvPr>
          <p:cNvSpPr>
            <a:spLocks noGrp="1"/>
          </p:cNvSpPr>
          <p:nvPr>
            <p:ph type="dt" sz="half" idx="10"/>
          </p:nvPr>
        </p:nvSpPr>
        <p:spPr/>
        <p:txBody>
          <a:bodyPr/>
          <a:lstStyle/>
          <a:p>
            <a:r>
              <a:rPr lang="en-US"/>
              <a:t>20XX</a:t>
            </a:r>
            <a:endParaRPr lang="en-US" dirty="0"/>
          </a:p>
        </p:txBody>
      </p:sp>
      <p:sp>
        <p:nvSpPr>
          <p:cNvPr id="3" name="Footer Placeholder 2">
            <a:extLst>
              <a:ext uri="{FF2B5EF4-FFF2-40B4-BE49-F238E27FC236}">
                <a16:creationId xmlns:a16="http://schemas.microsoft.com/office/drawing/2014/main" id="{6D883126-83FC-BF6F-7E79-C3732D55E995}"/>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CD16A60-DAC6-37D0-8D21-97100DABFC0C}"/>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5760430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F4F437-CA6E-8BC3-1511-E63FA65CBC1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8EB651-1F43-4A76-B82A-6519AC23C9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2CEE558-28A7-2784-A883-B355515466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E991D65-700A-8949-93A3-CADFCFCF7CEB}"/>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057F5CF0-EB59-0D12-D40D-821070D3C68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7D9228F-194B-889E-11BD-CE2D5524677E}"/>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8157678"/>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A0C0E-3716-C7F0-0A59-7AE687602C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B047CF-DCB7-548C-8034-CCE46C58B37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66E3F2D-3328-E5EF-F4FB-2DC83EF10E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BAE1E9-0CE5-EB0D-DB2F-B3C01B6591F6}"/>
              </a:ext>
            </a:extLst>
          </p:cNvPr>
          <p:cNvSpPr>
            <a:spLocks noGrp="1"/>
          </p:cNvSpPr>
          <p:nvPr>
            <p:ph type="dt" sz="half" idx="10"/>
          </p:nvPr>
        </p:nvSpPr>
        <p:spPr/>
        <p:txBody>
          <a:bodyPr/>
          <a:lstStyle/>
          <a:p>
            <a:r>
              <a:rPr lang="en-US"/>
              <a:t>20XX</a:t>
            </a:r>
            <a:endParaRPr lang="en-US" dirty="0"/>
          </a:p>
        </p:txBody>
      </p:sp>
      <p:sp>
        <p:nvSpPr>
          <p:cNvPr id="6" name="Footer Placeholder 5">
            <a:extLst>
              <a:ext uri="{FF2B5EF4-FFF2-40B4-BE49-F238E27FC236}">
                <a16:creationId xmlns:a16="http://schemas.microsoft.com/office/drawing/2014/main" id="{D27DF45F-0329-D99A-AD21-18E2C3C66EB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EB9234-107B-19C6-117A-C0ED2EC40AA2}"/>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0297939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90D87B-5677-538A-2366-0151B69C28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6025FF5-91C3-F5CA-B463-CF1B917645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48FF2A-C20C-110B-F561-00DE3EA689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20XX</a:t>
            </a:r>
            <a:endParaRPr lang="en-US" dirty="0"/>
          </a:p>
        </p:txBody>
      </p:sp>
      <p:sp>
        <p:nvSpPr>
          <p:cNvPr id="5" name="Footer Placeholder 4">
            <a:extLst>
              <a:ext uri="{FF2B5EF4-FFF2-40B4-BE49-F238E27FC236}">
                <a16:creationId xmlns:a16="http://schemas.microsoft.com/office/drawing/2014/main" id="{055E32A9-DD9A-4E52-3314-A8EA454B3B2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a:extLst>
              <a:ext uri="{FF2B5EF4-FFF2-40B4-BE49-F238E27FC236}">
                <a16:creationId xmlns:a16="http://schemas.microsoft.com/office/drawing/2014/main" id="{5268D47D-B3E1-94F0-D4DB-25DA09A4BF6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341381648"/>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30" r:id="rId13"/>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D923BA-58B9-748B-D992-6507CDE371DB}"/>
              </a:ext>
            </a:extLst>
          </p:cNvPr>
          <p:cNvSpPr>
            <a:spLocks noGrp="1"/>
          </p:cNvSpPr>
          <p:nvPr>
            <p:ph type="title"/>
          </p:nvPr>
        </p:nvSpPr>
        <p:spPr>
          <a:xfrm>
            <a:off x="6458742" y="2794621"/>
            <a:ext cx="5162236" cy="964733"/>
          </a:xfrm>
        </p:spPr>
        <p:txBody>
          <a:bodyPr vert="horz" lIns="91440" tIns="45720" rIns="91440" bIns="45720" rtlCol="0" anchor="t">
            <a:noAutofit/>
          </a:bodyPr>
          <a:lstStyle/>
          <a:p>
            <a:r>
              <a:rPr lang="en-US" sz="2800" b="1" kern="1200" dirty="0">
                <a:solidFill>
                  <a:schemeClr val="tx2"/>
                </a:solidFill>
                <a:latin typeface="Times New Roman" panose="02020603050405020304" pitchFamily="18" charset="0"/>
                <a:cs typeface="Times New Roman" panose="02020603050405020304" pitchFamily="18" charset="0"/>
              </a:rPr>
              <a:t>Investigating the Influence of Modifiable and Non-Modifiable Risk Factors on Cardiovascular Disease Prevalence in Adults</a:t>
            </a:r>
          </a:p>
        </p:txBody>
      </p:sp>
      <p:pic>
        <p:nvPicPr>
          <p:cNvPr id="6" name="Graphic 5" descr="Heart Organ">
            <a:extLst>
              <a:ext uri="{FF2B5EF4-FFF2-40B4-BE49-F238E27FC236}">
                <a16:creationId xmlns:a16="http://schemas.microsoft.com/office/drawing/2014/main" id="{4F956AB1-FB4D-0848-1772-3ACF0AB3806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40470" y="1815320"/>
            <a:ext cx="4141760" cy="414176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3" name="Group 12">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4" name="Freeform: Shape 13">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868EF54C-2351-C059-3DD3-498CD20DBB1E}"/>
              </a:ext>
            </a:extLst>
          </p:cNvPr>
          <p:cNvSpPr txBox="1"/>
          <p:nvPr/>
        </p:nvSpPr>
        <p:spPr>
          <a:xfrm>
            <a:off x="9502882" y="4818704"/>
            <a:ext cx="2688813" cy="1754326"/>
          </a:xfrm>
          <a:prstGeom prst="rect">
            <a:avLst/>
          </a:prstGeom>
          <a:noFill/>
        </p:spPr>
        <p:txBody>
          <a:bodyPr wrap="none" rtlCol="0">
            <a:spAutoFit/>
          </a:bodyPr>
          <a:lstStyle/>
          <a:p>
            <a:r>
              <a:rPr lang="en-US" sz="1800" b="1" dirty="0">
                <a:latin typeface="Times New Roman" panose="02020603050405020304" pitchFamily="18" charset="0"/>
                <a:cs typeface="Times New Roman" panose="02020603050405020304" pitchFamily="18" charset="0"/>
              </a:rPr>
              <a:t>GROUP MEMBERS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1. </a:t>
            </a:r>
            <a:r>
              <a:rPr lang="en-US" sz="1800" dirty="0" err="1">
                <a:latin typeface="Times New Roman" panose="02020603050405020304" pitchFamily="18" charset="0"/>
                <a:cs typeface="Times New Roman" panose="02020603050405020304" pitchFamily="18" charset="0"/>
              </a:rPr>
              <a:t>Dedeepya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Ravipati</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2. Murali Krishna Enugula</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3. Swetha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4. Revathi </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5. Tejaswi</a:t>
            </a:r>
            <a:endParaRPr lang="en-US" dirty="0">
              <a:latin typeface="Times New Roman" panose="02020603050405020304" pitchFamily="18" charset="0"/>
              <a:cs typeface="Times New Roman" panose="02020603050405020304" pitchFamily="18" charset="0"/>
            </a:endParaRPr>
          </a:p>
        </p:txBody>
      </p:sp>
      <p:pic>
        <p:nvPicPr>
          <p:cNvPr id="7" name="Picture 6" descr="A blue and white logo&#10;&#10;Description automatically generated">
            <a:extLst>
              <a:ext uri="{FF2B5EF4-FFF2-40B4-BE49-F238E27FC236}">
                <a16:creationId xmlns:a16="http://schemas.microsoft.com/office/drawing/2014/main" id="{3F4D84A8-90B9-F859-3438-2F04050CFC1F}"/>
              </a:ext>
            </a:extLst>
          </p:cNvPr>
          <p:cNvPicPr>
            <a:picLocks noChangeAspect="1"/>
          </p:cNvPicPr>
          <p:nvPr/>
        </p:nvPicPr>
        <p:blipFill rotWithShape="1">
          <a:blip r:embed="rId4"/>
          <a:srcRect t="10698"/>
          <a:stretch/>
        </p:blipFill>
        <p:spPr>
          <a:xfrm>
            <a:off x="5812221" y="115614"/>
            <a:ext cx="6379778" cy="1923683"/>
          </a:xfrm>
          <a:prstGeom prst="rect">
            <a:avLst/>
          </a:prstGeom>
        </p:spPr>
      </p:pic>
      <p:sp>
        <p:nvSpPr>
          <p:cNvPr id="8" name="TextBox 7">
            <a:extLst>
              <a:ext uri="{FF2B5EF4-FFF2-40B4-BE49-F238E27FC236}">
                <a16:creationId xmlns:a16="http://schemas.microsoft.com/office/drawing/2014/main" id="{63B9CABD-2591-B249-AC42-EE7787272DCB}"/>
              </a:ext>
            </a:extLst>
          </p:cNvPr>
          <p:cNvSpPr txBox="1"/>
          <p:nvPr/>
        </p:nvSpPr>
        <p:spPr>
          <a:xfrm>
            <a:off x="8022167" y="2254017"/>
            <a:ext cx="2035385"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HDS 5310</a:t>
            </a:r>
          </a:p>
        </p:txBody>
      </p:sp>
      <p:sp>
        <p:nvSpPr>
          <p:cNvPr id="10" name="TextBox 9">
            <a:extLst>
              <a:ext uri="{FF2B5EF4-FFF2-40B4-BE49-F238E27FC236}">
                <a16:creationId xmlns:a16="http://schemas.microsoft.com/office/drawing/2014/main" id="{94C75EDA-E730-6E38-93F5-AA2B3D4269B3}"/>
              </a:ext>
            </a:extLst>
          </p:cNvPr>
          <p:cNvSpPr txBox="1"/>
          <p:nvPr/>
        </p:nvSpPr>
        <p:spPr>
          <a:xfrm>
            <a:off x="6475465" y="5882528"/>
            <a:ext cx="1685077" cy="646331"/>
          </a:xfrm>
          <a:prstGeom prst="rect">
            <a:avLst/>
          </a:prstGeom>
          <a:noFill/>
        </p:spPr>
        <p:txBody>
          <a:bodyPr wrap="none" rtlCol="0">
            <a:spAutoFit/>
          </a:bodyPr>
          <a:lstStyle/>
          <a:p>
            <a:pPr algn="ctr"/>
            <a:r>
              <a:rPr lang="en-US" b="1" dirty="0">
                <a:latin typeface="Times New Roman" panose="02020603050405020304" pitchFamily="18" charset="0"/>
                <a:cs typeface="Times New Roman" panose="02020603050405020304" pitchFamily="18" charset="0"/>
              </a:rPr>
              <a:t>PROFESSOR</a:t>
            </a:r>
            <a:r>
              <a:rPr lang="en-US" dirty="0">
                <a:latin typeface="Times New Roman" panose="02020603050405020304" pitchFamily="18" charset="0"/>
                <a:cs typeface="Times New Roman" panose="02020603050405020304" pitchFamily="18" charset="0"/>
              </a:rPr>
              <a:t>  </a:t>
            </a:r>
          </a:p>
          <a:p>
            <a:r>
              <a:rPr lang="en-US" dirty="0">
                <a:latin typeface="Times New Roman" panose="02020603050405020304" pitchFamily="18" charset="0"/>
                <a:cs typeface="Times New Roman" panose="02020603050405020304" pitchFamily="18" charset="0"/>
              </a:rPr>
              <a:t>Jason Dorothy</a:t>
            </a:r>
          </a:p>
        </p:txBody>
      </p:sp>
    </p:spTree>
    <p:extLst>
      <p:ext uri="{BB962C8B-B14F-4D97-AF65-F5344CB8AC3E}">
        <p14:creationId xmlns:p14="http://schemas.microsoft.com/office/powerpoint/2010/main" val="3044768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Rectangle 1">
            <a:extLst>
              <a:ext uri="{FF2B5EF4-FFF2-40B4-BE49-F238E27FC236}">
                <a16:creationId xmlns:a16="http://schemas.microsoft.com/office/drawing/2014/main" id="{33DED036-412C-E7E7-DBE5-38750FE21F55}"/>
              </a:ext>
            </a:extLst>
          </p:cNvPr>
          <p:cNvSpPr>
            <a:spLocks noGrp="1" noChangeArrowheads="1"/>
          </p:cNvSpPr>
          <p:nvPr>
            <p:ph type="title"/>
          </p:nvPr>
        </p:nvSpPr>
        <p:spPr bwMode="auto">
          <a:xfrm>
            <a:off x="804672" y="1365403"/>
            <a:ext cx="9075052" cy="4127194"/>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fontAlgn="base">
              <a:spcAft>
                <a:spcPct val="0"/>
              </a:spcAft>
            </a:pPr>
            <a:r>
              <a:rPr lang="en-US" sz="3200" b="1" kern="1200" dirty="0">
                <a:solidFill>
                  <a:schemeClr val="tx2"/>
                </a:solidFill>
                <a:latin typeface="Times New Roman" panose="02020603050405020304" pitchFamily="18" charset="0"/>
                <a:cs typeface="Times New Roman" panose="02020603050405020304" pitchFamily="18" charset="0"/>
              </a:rPr>
              <a:t>D</a:t>
            </a:r>
            <a:r>
              <a:rPr lang="en-US" sz="3200" b="1" kern="1200" dirty="0">
                <a:solidFill>
                  <a:schemeClr val="tx2"/>
                </a:solidFill>
                <a:effectLst/>
                <a:latin typeface="Times New Roman" panose="02020603050405020304" pitchFamily="18" charset="0"/>
                <a:cs typeface="Times New Roman" panose="02020603050405020304" pitchFamily="18" charset="0"/>
              </a:rPr>
              <a:t>ependent variable</a:t>
            </a:r>
            <a:br>
              <a:rPr lang="en-US" sz="2900" kern="1200" dirty="0">
                <a:solidFill>
                  <a:schemeClr val="tx2"/>
                </a:solidFill>
                <a:effectLst/>
                <a:latin typeface="Times New Roman" panose="02020603050405020304" pitchFamily="18" charset="0"/>
                <a:cs typeface="Times New Roman" panose="02020603050405020304" pitchFamily="18" charset="0"/>
              </a:rPr>
            </a:br>
            <a:br>
              <a:rPr lang="en-US" sz="2900" kern="1200" dirty="0">
                <a:solidFill>
                  <a:schemeClr val="tx2"/>
                </a:solidFill>
                <a:latin typeface="Times New Roman" panose="02020603050405020304" pitchFamily="18" charset="0"/>
                <a:cs typeface="Times New Roman" panose="02020603050405020304" pitchFamily="18" charset="0"/>
              </a:rPr>
            </a:br>
            <a:r>
              <a:rPr lang="en-US" sz="2400" kern="1200" dirty="0">
                <a:solidFill>
                  <a:schemeClr val="tx2"/>
                </a:solidFill>
                <a:latin typeface="Times New Roman" panose="02020603050405020304" pitchFamily="18" charset="0"/>
                <a:cs typeface="Times New Roman" panose="02020603050405020304" pitchFamily="18" charset="0"/>
              </a:rPr>
              <a:t>The analysis's goal is to find out how common clinically significant cardiovascular disease events are among adults and how these events relate to risk variables.</a:t>
            </a:r>
            <a:br>
              <a:rPr lang="en-US" sz="2400" kern="1200" dirty="0">
                <a:solidFill>
                  <a:schemeClr val="tx2"/>
                </a:solidFill>
                <a:latin typeface="Times New Roman" panose="02020603050405020304" pitchFamily="18" charset="0"/>
                <a:cs typeface="Times New Roman" panose="02020603050405020304" pitchFamily="18" charset="0"/>
              </a:rPr>
            </a:br>
            <a:br>
              <a:rPr lang="en-US" sz="2900" kern="1200" dirty="0">
                <a:solidFill>
                  <a:schemeClr val="tx2"/>
                </a:solidFill>
                <a:effectLst/>
                <a:latin typeface="+mj-lt"/>
                <a:ea typeface="+mj-ea"/>
                <a:cs typeface="+mj-cs"/>
              </a:rPr>
            </a:br>
            <a:br>
              <a:rPr lang="en-US" sz="2900" kern="1200" dirty="0">
                <a:solidFill>
                  <a:schemeClr val="tx2"/>
                </a:solidFill>
                <a:effectLst/>
                <a:latin typeface="+mj-lt"/>
                <a:ea typeface="+mj-ea"/>
                <a:cs typeface="+mj-cs"/>
              </a:rPr>
            </a:br>
            <a:endParaRPr kumimoji="0" lang="en-US" altLang="en-US" sz="2900" b="0" i="0" u="none" strike="noStrike" kern="1200" cap="none" normalizeH="0" baseline="0" dirty="0">
              <a:ln>
                <a:noFill/>
              </a:ln>
              <a:solidFill>
                <a:schemeClr val="tx2"/>
              </a:solidFill>
              <a:effectLst/>
              <a:latin typeface="+mj-lt"/>
              <a:ea typeface="+mj-ea"/>
              <a:cs typeface="+mj-cs"/>
            </a:endParaRPr>
          </a:p>
        </p:txBody>
      </p:sp>
      <p:grpSp>
        <p:nvGrpSpPr>
          <p:cNvPr id="19" name="Group 18">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6" name="Freeform: Shape 25">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10410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4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2E68564-74AC-7306-CA63-BB79B4445817}"/>
              </a:ext>
            </a:extLst>
          </p:cNvPr>
          <p:cNvSpPr>
            <a:spLocks noGrp="1"/>
          </p:cNvSpPr>
          <p:nvPr>
            <p:ph type="title"/>
          </p:nvPr>
        </p:nvSpPr>
        <p:spPr>
          <a:xfrm>
            <a:off x="804672" y="1365403"/>
            <a:ext cx="10717884" cy="4127194"/>
          </a:xfrm>
        </p:spPr>
        <p:txBody>
          <a:bodyPr vert="horz" lIns="91440" tIns="45720" rIns="91440" bIns="45720" rtlCol="0" anchor="ctr">
            <a:normAutofit fontScale="90000"/>
          </a:bodyPr>
          <a:lstStyle/>
          <a:p>
            <a:pPr algn="l"/>
            <a:r>
              <a:rPr lang="en-US" sz="2700" b="1" kern="1200" dirty="0">
                <a:solidFill>
                  <a:schemeClr val="tx2"/>
                </a:solidFill>
                <a:latin typeface="Times New Roman" panose="02020603050405020304" pitchFamily="18" charset="0"/>
                <a:cs typeface="Times New Roman" panose="02020603050405020304" pitchFamily="18" charset="0"/>
              </a:rPr>
              <a:t>Independent variables</a:t>
            </a:r>
            <a:br>
              <a:rPr lang="en-US" sz="2700" b="1" kern="1200" dirty="0">
                <a:solidFill>
                  <a:schemeClr val="tx2"/>
                </a:solidFill>
                <a:latin typeface="Times New Roman" panose="02020603050405020304" pitchFamily="18" charset="0"/>
                <a:cs typeface="Times New Roman" panose="02020603050405020304" pitchFamily="18" charset="0"/>
              </a:rPr>
            </a:br>
            <a:r>
              <a:rPr lang="en-US" sz="2000" kern="1200" dirty="0">
                <a:solidFill>
                  <a:schemeClr val="tx2"/>
                </a:solidFill>
                <a:latin typeface="Times New Roman" panose="02020603050405020304" pitchFamily="18" charset="0"/>
                <a:cs typeface="Times New Roman" panose="02020603050405020304" pitchFamily="18" charset="0"/>
              </a:rPr>
              <a:t>Modifiable factors: body mass index, cholesterol levels, alcohol consumption, smoking status, physical activity</a:t>
            </a:r>
            <a:br>
              <a:rPr lang="en-US" sz="2000" kern="1200" dirty="0">
                <a:solidFill>
                  <a:schemeClr val="tx2"/>
                </a:solidFill>
                <a:latin typeface="Times New Roman" panose="02020603050405020304" pitchFamily="18" charset="0"/>
                <a:cs typeface="Times New Roman" panose="02020603050405020304" pitchFamily="18" charset="0"/>
              </a:rPr>
            </a:br>
            <a:r>
              <a:rPr lang="en-US" sz="2000" kern="1200" dirty="0">
                <a:solidFill>
                  <a:schemeClr val="tx2"/>
                </a:solidFill>
                <a:latin typeface="Times New Roman" panose="02020603050405020304" pitchFamily="18" charset="0"/>
                <a:cs typeface="Times New Roman" panose="02020603050405020304" pitchFamily="18" charset="0"/>
              </a:rPr>
              <a:t>Non-modifiable factors: age, gender, blood pressure category, family history of CVD.</a:t>
            </a:r>
            <a:br>
              <a:rPr lang="en-US" sz="2000" kern="1200" dirty="0">
                <a:solidFill>
                  <a:schemeClr val="tx2"/>
                </a:solidFill>
                <a:latin typeface="Times New Roman" panose="02020603050405020304" pitchFamily="18" charset="0"/>
                <a:cs typeface="Times New Roman" panose="02020603050405020304" pitchFamily="18" charset="0"/>
              </a:rPr>
            </a:br>
            <a:br>
              <a:rPr lang="en-US" sz="2000" b="1" kern="1200" dirty="0">
                <a:solidFill>
                  <a:schemeClr val="tx2"/>
                </a:solidFill>
                <a:latin typeface="Times New Roman" panose="02020603050405020304" pitchFamily="18" charset="0"/>
                <a:cs typeface="Times New Roman" panose="02020603050405020304" pitchFamily="18" charset="0"/>
              </a:rPr>
            </a:br>
            <a:r>
              <a:rPr lang="en-US" sz="2700" b="1" kern="1200" dirty="0">
                <a:solidFill>
                  <a:schemeClr val="tx2"/>
                </a:solidFill>
                <a:latin typeface="Times New Roman" panose="02020603050405020304" pitchFamily="18" charset="0"/>
                <a:cs typeface="Times New Roman" panose="02020603050405020304" pitchFamily="18" charset="0"/>
              </a:rPr>
              <a:t>Why did you decide to choose these independent variables from the dataset</a:t>
            </a:r>
            <a:r>
              <a:rPr lang="en-US" sz="2000" b="1" kern="1200" dirty="0">
                <a:solidFill>
                  <a:schemeClr val="tx2"/>
                </a:solidFill>
                <a:latin typeface="Times New Roman" panose="02020603050405020304" pitchFamily="18" charset="0"/>
                <a:cs typeface="Times New Roman" panose="02020603050405020304" pitchFamily="18" charset="0"/>
              </a:rPr>
              <a:t>?</a:t>
            </a:r>
            <a:br>
              <a:rPr lang="en-US" sz="2000" kern="1200" dirty="0">
                <a:solidFill>
                  <a:schemeClr val="tx2"/>
                </a:solidFill>
                <a:latin typeface="Times New Roman" panose="02020603050405020304" pitchFamily="18" charset="0"/>
                <a:cs typeface="Times New Roman" panose="02020603050405020304" pitchFamily="18" charset="0"/>
              </a:rPr>
            </a:br>
            <a:r>
              <a:rPr lang="en-US" sz="2000" kern="1200" dirty="0">
                <a:solidFill>
                  <a:schemeClr val="tx2"/>
                </a:solidFill>
                <a:latin typeface="Times New Roman" panose="02020603050405020304" pitchFamily="18" charset="0"/>
                <a:cs typeface="Times New Roman" panose="02020603050405020304" pitchFamily="18" charset="0"/>
              </a:rPr>
              <a:t>The variables were selected based on their well-established cardiovascular implications and the most recent evidence from previous studies.</a:t>
            </a:r>
            <a:br>
              <a:rPr lang="en-US" sz="2000" kern="1200" dirty="0">
                <a:solidFill>
                  <a:schemeClr val="tx2"/>
                </a:solidFill>
                <a:latin typeface="Times New Roman" panose="02020603050405020304" pitchFamily="18" charset="0"/>
                <a:cs typeface="Times New Roman" panose="02020603050405020304" pitchFamily="18" charset="0"/>
              </a:rPr>
            </a:br>
            <a:br>
              <a:rPr lang="en-US" sz="2000" kern="1200" dirty="0">
                <a:solidFill>
                  <a:schemeClr val="tx2"/>
                </a:solidFill>
                <a:latin typeface="Times New Roman" panose="02020603050405020304" pitchFamily="18" charset="0"/>
                <a:cs typeface="Times New Roman" panose="02020603050405020304" pitchFamily="18" charset="0"/>
              </a:rPr>
            </a:br>
            <a:r>
              <a:rPr lang="en-US" sz="2700" b="1" kern="1200" dirty="0">
                <a:solidFill>
                  <a:schemeClr val="tx2"/>
                </a:solidFill>
                <a:latin typeface="Times New Roman" panose="02020603050405020304" pitchFamily="18" charset="0"/>
                <a:cs typeface="Times New Roman" panose="02020603050405020304" pitchFamily="18" charset="0"/>
              </a:rPr>
              <a:t>Are they different from past studies?</a:t>
            </a:r>
            <a:br>
              <a:rPr lang="en-US" sz="2700" b="1" kern="1200" dirty="0">
                <a:solidFill>
                  <a:schemeClr val="tx2"/>
                </a:solidFill>
                <a:latin typeface="Times New Roman" panose="02020603050405020304" pitchFamily="18" charset="0"/>
                <a:cs typeface="Times New Roman" panose="02020603050405020304" pitchFamily="18" charset="0"/>
              </a:rPr>
            </a:br>
            <a:r>
              <a:rPr lang="en-US" sz="2000" kern="1200" dirty="0">
                <a:solidFill>
                  <a:schemeClr val="tx2"/>
                </a:solidFill>
                <a:latin typeface="Times New Roman" panose="02020603050405020304" pitchFamily="18" charset="0"/>
                <a:cs typeface="Times New Roman" panose="02020603050405020304" pitchFamily="18" charset="0"/>
              </a:rPr>
              <a:t>The study sets itself apart from earlier studies by taking into account potential interactions between modifiable hazards and non-modifiable characteristics such as blood pressure category and family history of CVD.</a:t>
            </a:r>
            <a:br>
              <a:rPr lang="en-US" sz="2000" b="1" kern="1200" dirty="0">
                <a:solidFill>
                  <a:schemeClr val="tx2"/>
                </a:solidFill>
                <a:latin typeface="Times New Roman" panose="02020603050405020304" pitchFamily="18" charset="0"/>
                <a:cs typeface="Times New Roman" panose="02020603050405020304" pitchFamily="18" charset="0"/>
              </a:rPr>
            </a:br>
            <a:br>
              <a:rPr lang="en-US" sz="1300" b="1" kern="1200" dirty="0">
                <a:solidFill>
                  <a:schemeClr val="tx2"/>
                </a:solidFill>
                <a:latin typeface="Times New Roman" panose="02020603050405020304" pitchFamily="18" charset="0"/>
                <a:cs typeface="Times New Roman" panose="02020603050405020304" pitchFamily="18" charset="0"/>
              </a:rPr>
            </a:br>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endParaRPr lang="en-US" sz="13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77722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DA3D911-4963-C541-7632-FC5915C4E121}"/>
              </a:ext>
            </a:extLst>
          </p:cNvPr>
          <p:cNvSpPr>
            <a:spLocks noGrp="1"/>
          </p:cNvSpPr>
          <p:nvPr>
            <p:ph type="title"/>
          </p:nvPr>
        </p:nvSpPr>
        <p:spPr>
          <a:xfrm>
            <a:off x="804672" y="1365403"/>
            <a:ext cx="9337811" cy="4127194"/>
          </a:xfrm>
        </p:spPr>
        <p:txBody>
          <a:bodyPr vert="horz" lIns="91440" tIns="45720" rIns="91440" bIns="45720" rtlCol="0" anchor="ctr">
            <a:normAutofit/>
          </a:bodyPr>
          <a:lstStyle/>
          <a:p>
            <a:r>
              <a:rPr lang="en-US" sz="3200" b="1" kern="1200" dirty="0">
                <a:solidFill>
                  <a:schemeClr val="tx2"/>
                </a:solidFill>
                <a:latin typeface="Times New Roman" panose="02020603050405020304" pitchFamily="18" charset="0"/>
                <a:cs typeface="Times New Roman" panose="02020603050405020304" pitchFamily="18" charset="0"/>
              </a:rPr>
              <a:t>What is the significance of your research question?</a:t>
            </a:r>
            <a:br>
              <a:rPr lang="en-US" sz="3200" b="1" kern="1200" dirty="0">
                <a:solidFill>
                  <a:schemeClr val="tx2"/>
                </a:solidFill>
                <a:latin typeface="Times New Roman" panose="02020603050405020304" pitchFamily="18" charset="0"/>
                <a:cs typeface="Times New Roman" panose="02020603050405020304" pitchFamily="18" charset="0"/>
              </a:rPr>
            </a:br>
            <a:br>
              <a:rPr lang="en-US" sz="2100" kern="1200" dirty="0">
                <a:solidFill>
                  <a:schemeClr val="tx2"/>
                </a:solidFill>
                <a:latin typeface="Times New Roman" panose="02020603050405020304" pitchFamily="18" charset="0"/>
                <a:cs typeface="Times New Roman" panose="02020603050405020304" pitchFamily="18" charset="0"/>
              </a:rPr>
            </a:br>
            <a:r>
              <a:rPr lang="en-US" sz="2100" kern="1200" dirty="0">
                <a:solidFill>
                  <a:schemeClr val="tx2"/>
                </a:solidFill>
                <a:latin typeface="Times New Roman" panose="02020603050405020304" pitchFamily="18" charset="0"/>
                <a:cs typeface="Times New Roman" panose="02020603050405020304" pitchFamily="18" charset="0"/>
              </a:rPr>
              <a:t>The significance of the study is to improve our understanding of the complex interactions between modifiable and non-modifiable risk variables, their consequences, and their relationships with adult cardiovascular disease (CVD) outcomes.</a:t>
            </a:r>
            <a:br>
              <a:rPr lang="en-US" sz="2100" b="1" kern="1200" dirty="0">
                <a:solidFill>
                  <a:schemeClr val="tx2"/>
                </a:solidFill>
                <a:latin typeface="Times New Roman" panose="02020603050405020304" pitchFamily="18" charset="0"/>
                <a:cs typeface="Times New Roman" panose="02020603050405020304" pitchFamily="18" charset="0"/>
              </a:rPr>
            </a:br>
            <a:br>
              <a:rPr lang="en-US" sz="2100" b="1" kern="1200" dirty="0">
                <a:solidFill>
                  <a:schemeClr val="tx2"/>
                </a:solidFill>
                <a:latin typeface="+mj-lt"/>
                <a:ea typeface="+mj-ea"/>
                <a:cs typeface="+mj-cs"/>
              </a:rPr>
            </a:br>
            <a:br>
              <a:rPr lang="en-US" sz="2100" b="1" kern="1200" dirty="0">
                <a:solidFill>
                  <a:schemeClr val="tx2"/>
                </a:solidFill>
                <a:latin typeface="+mj-lt"/>
                <a:ea typeface="+mj-ea"/>
                <a:cs typeface="+mj-cs"/>
              </a:rPr>
            </a:br>
            <a:endParaRPr lang="en-US" sz="2100" b="1"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605677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0E406261-134E-6A01-F5CA-A98B22BFA73D}"/>
              </a:ext>
            </a:extLst>
          </p:cNvPr>
          <p:cNvSpPr>
            <a:spLocks noGrp="1"/>
          </p:cNvSpPr>
          <p:nvPr>
            <p:ph type="title"/>
          </p:nvPr>
        </p:nvSpPr>
        <p:spPr>
          <a:xfrm>
            <a:off x="804672" y="1365403"/>
            <a:ext cx="10346804" cy="4127194"/>
          </a:xfrm>
        </p:spPr>
        <p:txBody>
          <a:bodyPr vert="horz" lIns="91440" tIns="45720" rIns="91440" bIns="45720" rtlCol="0" anchor="ctr">
            <a:noAutofit/>
          </a:bodyPr>
          <a:lstStyle/>
          <a:p>
            <a:pPr algn="l"/>
            <a:r>
              <a:rPr lang="en-US" sz="2400" b="1" kern="1200" dirty="0">
                <a:solidFill>
                  <a:schemeClr val="tx2"/>
                </a:solidFill>
                <a:latin typeface="Times New Roman" panose="02020603050405020304" pitchFamily="18" charset="0"/>
                <a:cs typeface="Times New Roman" panose="02020603050405020304" pitchFamily="18" charset="0"/>
              </a:rPr>
              <a:t>Are there any practical implications</a:t>
            </a:r>
            <a:r>
              <a:rPr lang="en-US" sz="1600" b="1" kern="1200" dirty="0">
                <a:solidFill>
                  <a:schemeClr val="tx2"/>
                </a:solidFill>
                <a:latin typeface="Times New Roman" panose="02020603050405020304" pitchFamily="18" charset="0"/>
                <a:cs typeface="Times New Roman" panose="02020603050405020304" pitchFamily="18" charset="0"/>
              </a:rPr>
              <a:t>?</a:t>
            </a:r>
            <a:br>
              <a:rPr lang="en-US" sz="1600" b="1" kern="1200" dirty="0">
                <a:solidFill>
                  <a:schemeClr val="tx2"/>
                </a:solidFill>
                <a:latin typeface="Times New Roman" panose="02020603050405020304" pitchFamily="18" charset="0"/>
                <a:cs typeface="Times New Roman" panose="02020603050405020304" pitchFamily="18" charset="0"/>
              </a:rPr>
            </a:br>
            <a:br>
              <a:rPr lang="en-US" sz="1600" b="1" kern="1200" dirty="0">
                <a:solidFill>
                  <a:schemeClr val="tx2"/>
                </a:solidFill>
                <a:latin typeface="Times New Roman" panose="02020603050405020304" pitchFamily="18" charset="0"/>
                <a:cs typeface="Times New Roman" panose="02020603050405020304" pitchFamily="18" charset="0"/>
              </a:rPr>
            </a:br>
            <a:r>
              <a:rPr lang="en-US" sz="1600" b="1" kern="1200" dirty="0">
                <a:solidFill>
                  <a:schemeClr val="tx2"/>
                </a:solidFill>
                <a:latin typeface="Times New Roman" panose="02020603050405020304" pitchFamily="18" charset="0"/>
                <a:cs typeface="Times New Roman" panose="02020603050405020304" pitchFamily="18" charset="0"/>
              </a:rPr>
              <a:t>1. </a:t>
            </a:r>
            <a:r>
              <a:rPr lang="en-US" sz="1800" kern="1200" dirty="0">
                <a:solidFill>
                  <a:schemeClr val="tx2"/>
                </a:solidFill>
                <a:latin typeface="Times New Roman" panose="02020603050405020304" pitchFamily="18" charset="0"/>
                <a:cs typeface="Times New Roman" panose="02020603050405020304" pitchFamily="18" charset="0"/>
              </a:rPr>
              <a:t>Based on individual risk factors, the study's findings can help physicians manage the risk of cardiovascular disease (CVD) and develop individualized treatment plans.</a:t>
            </a:r>
            <a:br>
              <a:rPr lang="en-US" sz="1800" b="1" kern="1200" dirty="0">
                <a:solidFill>
                  <a:schemeClr val="tx2"/>
                </a:solidFill>
                <a:latin typeface="Times New Roman" panose="02020603050405020304" pitchFamily="18" charset="0"/>
                <a:cs typeface="Times New Roman" panose="02020603050405020304" pitchFamily="18" charset="0"/>
              </a:rPr>
            </a:br>
            <a:r>
              <a:rPr lang="en-US" sz="1800" b="1" kern="1200" dirty="0">
                <a:solidFill>
                  <a:schemeClr val="tx2"/>
                </a:solidFill>
                <a:latin typeface="Times New Roman" panose="02020603050405020304" pitchFamily="18" charset="0"/>
                <a:cs typeface="Times New Roman" panose="02020603050405020304" pitchFamily="18" charset="0"/>
              </a:rPr>
              <a:t>2. </a:t>
            </a:r>
            <a:r>
              <a:rPr lang="en-US" sz="1800" kern="1200" dirty="0">
                <a:solidFill>
                  <a:schemeClr val="tx2"/>
                </a:solidFill>
                <a:latin typeface="Times New Roman" panose="02020603050405020304" pitchFamily="18" charset="0"/>
                <a:cs typeface="Times New Roman" panose="02020603050405020304" pitchFamily="18" charset="0"/>
              </a:rPr>
              <a:t>The results can direct policy and public health programs, emphasizing the promotion of healthy lifestyles and the management of particular risk factors.</a:t>
            </a:r>
            <a:br>
              <a:rPr lang="en-US" sz="1800" kern="1200" dirty="0">
                <a:solidFill>
                  <a:schemeClr val="tx2"/>
                </a:solidFill>
                <a:latin typeface="Times New Roman" panose="02020603050405020304" pitchFamily="18" charset="0"/>
                <a:cs typeface="Times New Roman" panose="02020603050405020304" pitchFamily="18" charset="0"/>
              </a:rPr>
            </a:br>
            <a:r>
              <a:rPr lang="en-US" sz="1800" b="1" kern="1200" dirty="0">
                <a:solidFill>
                  <a:schemeClr val="tx2"/>
                </a:solidFill>
                <a:latin typeface="Times New Roman" panose="02020603050405020304" pitchFamily="18" charset="0"/>
                <a:cs typeface="Times New Roman" panose="02020603050405020304" pitchFamily="18" charset="0"/>
              </a:rPr>
              <a:t>3. </a:t>
            </a:r>
            <a:r>
              <a:rPr lang="en-US" sz="1800" kern="1200" dirty="0">
                <a:solidFill>
                  <a:schemeClr val="tx2"/>
                </a:solidFill>
                <a:latin typeface="Times New Roman" panose="02020603050405020304" pitchFamily="18" charset="0"/>
                <a:cs typeface="Times New Roman" panose="02020603050405020304" pitchFamily="18" charset="0"/>
              </a:rPr>
              <a:t>In order to identify high-risk individuals and maximize resource allocation for prevention, the research can improve the accuracy of predictive models and risk assessment tools.</a:t>
            </a:r>
            <a:br>
              <a:rPr lang="en-US" sz="1800" kern="1200" dirty="0">
                <a:solidFill>
                  <a:schemeClr val="tx2"/>
                </a:solidFill>
                <a:latin typeface="Times New Roman" panose="02020603050405020304" pitchFamily="18" charset="0"/>
                <a:cs typeface="Times New Roman" panose="02020603050405020304" pitchFamily="18" charset="0"/>
              </a:rPr>
            </a:br>
            <a:r>
              <a:rPr lang="en-US" sz="1800" b="1" kern="1200" dirty="0">
                <a:solidFill>
                  <a:schemeClr val="tx2"/>
                </a:solidFill>
                <a:latin typeface="Times New Roman" panose="02020603050405020304" pitchFamily="18" charset="0"/>
                <a:cs typeface="Times New Roman" panose="02020603050405020304" pitchFamily="18" charset="0"/>
              </a:rPr>
              <a:t>4. </a:t>
            </a:r>
            <a:r>
              <a:rPr lang="en-US" sz="1800" kern="1200" dirty="0">
                <a:solidFill>
                  <a:schemeClr val="tx2"/>
                </a:solidFill>
                <a:latin typeface="Times New Roman" panose="02020603050405020304" pitchFamily="18" charset="0"/>
                <a:cs typeface="Times New Roman" panose="02020603050405020304" pitchFamily="18" charset="0"/>
              </a:rPr>
              <a:t>According to the study, patient education materials can assist people in understanding and lowering their risk of CVD, which can result in healthier lifestyle decisions.</a:t>
            </a:r>
            <a:br>
              <a:rPr lang="en-US" sz="1800" kern="1200" dirty="0">
                <a:solidFill>
                  <a:schemeClr val="tx2"/>
                </a:solidFill>
                <a:latin typeface="Times New Roman" panose="02020603050405020304" pitchFamily="18" charset="0"/>
                <a:cs typeface="Times New Roman" panose="02020603050405020304" pitchFamily="18" charset="0"/>
              </a:rPr>
            </a:br>
            <a:r>
              <a:rPr lang="en-US" sz="1800" b="1" kern="1200" dirty="0">
                <a:solidFill>
                  <a:schemeClr val="tx2"/>
                </a:solidFill>
                <a:latin typeface="Times New Roman" panose="02020603050405020304" pitchFamily="18" charset="0"/>
                <a:cs typeface="Times New Roman" panose="02020603050405020304" pitchFamily="18" charset="0"/>
              </a:rPr>
              <a:t>5. </a:t>
            </a:r>
            <a:r>
              <a:rPr lang="en-US" sz="1800" kern="1200" dirty="0">
                <a:solidFill>
                  <a:schemeClr val="tx2"/>
                </a:solidFill>
                <a:latin typeface="Times New Roman" panose="02020603050405020304" pitchFamily="18" charset="0"/>
                <a:cs typeface="Times New Roman" panose="02020603050405020304" pitchFamily="18" charset="0"/>
              </a:rPr>
              <a:t>Finding new therapy targets and improving the efficacy of currently available drugs to treat cardiovascular illness are two ways that the research may further pharmaceutical development.</a:t>
            </a:r>
            <a:br>
              <a:rPr lang="en-US" sz="1800" kern="1200" dirty="0">
                <a:solidFill>
                  <a:schemeClr val="tx2"/>
                </a:solidFill>
                <a:latin typeface="Times New Roman" panose="02020603050405020304" pitchFamily="18" charset="0"/>
                <a:cs typeface="Times New Roman" panose="02020603050405020304" pitchFamily="18" charset="0"/>
              </a:rPr>
            </a:br>
            <a:r>
              <a:rPr lang="en-US" sz="1600" kern="1200" dirty="0">
                <a:solidFill>
                  <a:schemeClr val="tx2"/>
                </a:solidFill>
                <a:latin typeface="Times New Roman" panose="02020603050405020304" pitchFamily="18" charset="0"/>
                <a:cs typeface="Times New Roman" panose="02020603050405020304" pitchFamily="18" charset="0"/>
              </a:rPr>
              <a:t>	</a:t>
            </a: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729347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3839066" y="2827284"/>
            <a:ext cx="4513562" cy="2388475"/>
          </a:xfrm>
        </p:spPr>
        <p:txBody>
          <a:bodyPr vert="horz" lIns="91440" tIns="45720" rIns="91440" bIns="45720" rtlCol="0" anchor="ctr">
            <a:normAutofit/>
          </a:bodyPr>
          <a:lstStyle/>
          <a:p>
            <a:pPr algn="l"/>
            <a:r>
              <a:rPr lang="en-US" sz="4800" b="1" kern="1200" dirty="0">
                <a:solidFill>
                  <a:schemeClr val="tx2"/>
                </a:solidFill>
                <a:latin typeface="Times New Roman" panose="02020603050405020304" pitchFamily="18" charset="0"/>
                <a:cs typeface="Times New Roman" panose="02020603050405020304" pitchFamily="18" charset="0"/>
              </a:rPr>
              <a:t>Methodology</a:t>
            </a:r>
            <a:br>
              <a:rPr lang="en-US" sz="1300" kern="1200" dirty="0">
                <a:solidFill>
                  <a:schemeClr val="tx2"/>
                </a:solidFill>
                <a:latin typeface="Times New Roman" panose="02020603050405020304" pitchFamily="18" charset="0"/>
                <a:cs typeface="Times New Roman" panose="02020603050405020304" pitchFamily="18" charset="0"/>
              </a:rPr>
            </a:br>
            <a:br>
              <a:rPr lang="en-US" sz="1300" kern="1200" dirty="0">
                <a:solidFill>
                  <a:schemeClr val="tx2"/>
                </a:solidFill>
                <a:latin typeface="Times New Roman" panose="02020603050405020304" pitchFamily="18" charset="0"/>
                <a:cs typeface="Times New Roman" panose="02020603050405020304" pitchFamily="18" charset="0"/>
              </a:rPr>
            </a:br>
            <a:br>
              <a:rPr lang="en-US" sz="2200" kern="1200" dirty="0">
                <a:solidFill>
                  <a:schemeClr val="tx2"/>
                </a:solidFill>
              </a:rPr>
            </a:br>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br>
              <a:rPr lang="en-US" sz="1300" b="1" kern="1200" dirty="0">
                <a:solidFill>
                  <a:schemeClr val="tx2"/>
                </a:solidFill>
                <a:latin typeface="+mj-lt"/>
                <a:ea typeface="+mj-ea"/>
                <a:cs typeface="+mj-cs"/>
              </a:rPr>
            </a:br>
            <a:br>
              <a:rPr lang="en-US" sz="1300" b="1" kern="1200" dirty="0">
                <a:solidFill>
                  <a:schemeClr val="tx2"/>
                </a:solidFill>
                <a:latin typeface="+mj-lt"/>
                <a:ea typeface="+mj-ea"/>
                <a:cs typeface="+mj-cs"/>
              </a:rPr>
            </a:br>
            <a:r>
              <a:rPr lang="en-US" sz="1300" b="1" kern="1200" dirty="0">
                <a:solidFill>
                  <a:schemeClr val="tx2"/>
                </a:solidFill>
                <a:latin typeface="+mj-lt"/>
                <a:ea typeface="+mj-ea"/>
                <a:cs typeface="+mj-cs"/>
              </a:rPr>
              <a:t>                      </a:t>
            </a:r>
            <a:br>
              <a:rPr lang="en-US" sz="1300" kern="1200" dirty="0">
                <a:solidFill>
                  <a:schemeClr val="tx2"/>
                </a:solidFill>
                <a:latin typeface="+mj-lt"/>
                <a:ea typeface="+mj-ea"/>
                <a:cs typeface="+mj-cs"/>
              </a:rPr>
            </a:br>
            <a:endParaRPr lang="en-US" sz="13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47001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25" name="Group 24">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26" name="Freeform: Shape 25">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 name="Group 30">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32" name="Freeform: Shape 31">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Freeform: Shape 33">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0E406261-134E-6A01-F5CA-A98B22BFA73D}"/>
              </a:ext>
            </a:extLst>
          </p:cNvPr>
          <p:cNvSpPr>
            <a:spLocks noGrp="1"/>
          </p:cNvSpPr>
          <p:nvPr>
            <p:ph type="title"/>
          </p:nvPr>
        </p:nvSpPr>
        <p:spPr>
          <a:xfrm>
            <a:off x="804672" y="1055098"/>
            <a:ext cx="10136597" cy="4747805"/>
          </a:xfrm>
        </p:spPr>
        <p:txBody>
          <a:bodyPr vert="horz" lIns="91440" tIns="45720" rIns="91440" bIns="45720" rtlCol="0" anchor="ctr">
            <a:normAutofit/>
          </a:bodyPr>
          <a:lstStyle/>
          <a:p>
            <a:r>
              <a:rPr lang="en-US" sz="3200" b="1" kern="1200" dirty="0">
                <a:solidFill>
                  <a:schemeClr val="tx2"/>
                </a:solidFill>
                <a:latin typeface="Times New Roman" panose="02020603050405020304" pitchFamily="18" charset="0"/>
                <a:cs typeface="Times New Roman" panose="02020603050405020304" pitchFamily="18" charset="0"/>
              </a:rPr>
              <a:t>Descriptive</a:t>
            </a:r>
            <a:r>
              <a:rPr lang="en-US" sz="3200" kern="1200" dirty="0">
                <a:solidFill>
                  <a:schemeClr val="tx2"/>
                </a:solidFill>
                <a:latin typeface="Times New Roman" panose="02020603050405020304" pitchFamily="18" charset="0"/>
                <a:cs typeface="Times New Roman" panose="02020603050405020304" pitchFamily="18" charset="0"/>
              </a:rPr>
              <a:t> </a:t>
            </a:r>
            <a:r>
              <a:rPr lang="en-US" sz="3200" b="1" kern="1200" dirty="0">
                <a:solidFill>
                  <a:schemeClr val="tx2"/>
                </a:solidFill>
                <a:latin typeface="Times New Roman" panose="02020603050405020304" pitchFamily="18" charset="0"/>
                <a:cs typeface="Times New Roman" panose="02020603050405020304" pitchFamily="18" charset="0"/>
              </a:rPr>
              <a:t>Statistics</a:t>
            </a:r>
            <a:br>
              <a:rPr lang="en-US" sz="2500" b="1" kern="1200" dirty="0">
                <a:solidFill>
                  <a:schemeClr val="tx2"/>
                </a:solidFill>
                <a:latin typeface="Times New Roman" panose="02020603050405020304" pitchFamily="18" charset="0"/>
                <a:cs typeface="Times New Roman" panose="02020603050405020304" pitchFamily="18" charset="0"/>
              </a:rPr>
            </a:br>
            <a:r>
              <a:rPr lang="en-US" sz="2400" kern="1200" dirty="0">
                <a:solidFill>
                  <a:schemeClr val="tx2"/>
                </a:solidFill>
                <a:latin typeface="Times New Roman" panose="02020603050405020304" pitchFamily="18" charset="0"/>
                <a:cs typeface="Times New Roman" panose="02020603050405020304" pitchFamily="18" charset="0"/>
              </a:rPr>
              <a:t>The descriptive statistics of </a:t>
            </a:r>
            <a:r>
              <a:rPr lang="en-US" sz="2400" kern="1200" dirty="0" err="1">
                <a:solidFill>
                  <a:schemeClr val="tx2"/>
                </a:solidFill>
                <a:latin typeface="Times New Roman" panose="02020603050405020304" pitchFamily="18" charset="0"/>
                <a:cs typeface="Times New Roman" panose="02020603050405020304" pitchFamily="18" charset="0"/>
              </a:rPr>
              <a:t>CVDdata_cleaned</a:t>
            </a:r>
            <a:r>
              <a:rPr lang="en-US" sz="2400" kern="1200" dirty="0">
                <a:solidFill>
                  <a:schemeClr val="tx2"/>
                </a:solidFill>
                <a:latin typeface="Times New Roman" panose="02020603050405020304" pitchFamily="18" charset="0"/>
                <a:cs typeface="Times New Roman" panose="02020603050405020304" pitchFamily="18" charset="0"/>
              </a:rPr>
              <a:t> offer insights into the dataset's cardiovascular-related variables. They include measures like mean, median, standard deviation for continuous variables (e.g., age, BMI) and frequency tables for categorical variables (e.g., gender, smoking status). Graphs like histograms and bar plots visualize data distribution. These stats help understand participant characteristics, spot outliers, and guide further analysis on cardiovascular disease.</a:t>
            </a:r>
          </a:p>
        </p:txBody>
      </p:sp>
    </p:spTree>
    <p:extLst>
      <p:ext uri="{BB962C8B-B14F-4D97-AF65-F5344CB8AC3E}">
        <p14:creationId xmlns:p14="http://schemas.microsoft.com/office/powerpoint/2010/main" val="3364867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33" name="Freeform: Shape 32">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Shape 34">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Shape 35">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986291EF-714E-422B-4D25-BAD576A5B8AB}"/>
              </a:ext>
            </a:extLst>
          </p:cNvPr>
          <p:cNvPicPr>
            <a:picLocks noChangeAspect="1"/>
          </p:cNvPicPr>
          <p:nvPr/>
        </p:nvPicPr>
        <p:blipFill>
          <a:blip r:embed="rId2"/>
          <a:stretch>
            <a:fillRect/>
          </a:stretch>
        </p:blipFill>
        <p:spPr>
          <a:xfrm>
            <a:off x="7569323" y="2356254"/>
            <a:ext cx="4141760" cy="2826750"/>
          </a:xfrm>
          <a:prstGeom prst="rect">
            <a:avLst/>
          </a:prstGeom>
          <a:ln>
            <a:noFill/>
          </a:ln>
        </p:spPr>
      </p:pic>
      <p:sp>
        <p:nvSpPr>
          <p:cNvPr id="4" name="TextBox 3">
            <a:extLst>
              <a:ext uri="{FF2B5EF4-FFF2-40B4-BE49-F238E27FC236}">
                <a16:creationId xmlns:a16="http://schemas.microsoft.com/office/drawing/2014/main" id="{E87F00F1-6827-F62C-E0A1-61DBB00A16F4}"/>
              </a:ext>
            </a:extLst>
          </p:cNvPr>
          <p:cNvSpPr txBox="1"/>
          <p:nvPr/>
        </p:nvSpPr>
        <p:spPr>
          <a:xfrm>
            <a:off x="885353" y="2217682"/>
            <a:ext cx="4965621" cy="3139321"/>
          </a:xfrm>
          <a:prstGeom prst="rect">
            <a:avLst/>
          </a:prstGeom>
          <a:noFill/>
        </p:spPr>
        <p:txBody>
          <a:bodyPr wrap="square" rtlCol="0">
            <a:spAutoFit/>
          </a:bodyPr>
          <a:lstStyle/>
          <a:p>
            <a:pPr algn="ctr"/>
            <a:r>
              <a:rPr lang="en-US" b="1" dirty="0"/>
              <a:t>HISTOGRAM FOR AGE FREQUENCIES</a:t>
            </a:r>
          </a:p>
          <a:p>
            <a:pPr algn="ctr"/>
            <a:r>
              <a:rPr lang="en-US" dirty="0"/>
              <a:t>The distribution exhibits a right-skewed pattern, with the tallest bar indicating the age group with the highest frequency is around 50 years old. The frequency decreases for younger age groups in the 30s and early 40s, as well as for older individuals in their late 50s and 60s. This suggests a concentration of the population or sample within the 50-year-old age range, tapering off for both younger and older age groups</a:t>
            </a:r>
          </a:p>
        </p:txBody>
      </p:sp>
    </p:spTree>
    <p:extLst>
      <p:ext uri="{BB962C8B-B14F-4D97-AF65-F5344CB8AC3E}">
        <p14:creationId xmlns:p14="http://schemas.microsoft.com/office/powerpoint/2010/main" val="4137896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9" name="Freeform: Shape 1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6D8554F9-CE37-45B8-EDDE-95FC4D609CF5}"/>
              </a:ext>
            </a:extLst>
          </p:cNvPr>
          <p:cNvPicPr>
            <a:picLocks noChangeAspect="1"/>
          </p:cNvPicPr>
          <p:nvPr/>
        </p:nvPicPr>
        <p:blipFill>
          <a:blip r:embed="rId2"/>
          <a:stretch>
            <a:fillRect/>
          </a:stretch>
        </p:blipFill>
        <p:spPr>
          <a:xfrm>
            <a:off x="7284027" y="1984663"/>
            <a:ext cx="4427056" cy="3283527"/>
          </a:xfrm>
          <a:prstGeom prst="rect">
            <a:avLst/>
          </a:prstGeom>
          <a:ln>
            <a:noFill/>
          </a:ln>
        </p:spPr>
      </p:pic>
      <p:sp>
        <p:nvSpPr>
          <p:cNvPr id="4" name="TextBox 3">
            <a:extLst>
              <a:ext uri="{FF2B5EF4-FFF2-40B4-BE49-F238E27FC236}">
                <a16:creationId xmlns:a16="http://schemas.microsoft.com/office/drawing/2014/main" id="{4B476F4E-6131-42F0-2B20-F6D05FAFDE3A}"/>
              </a:ext>
            </a:extLst>
          </p:cNvPr>
          <p:cNvSpPr txBox="1"/>
          <p:nvPr/>
        </p:nvSpPr>
        <p:spPr>
          <a:xfrm>
            <a:off x="480917" y="1470338"/>
            <a:ext cx="5533067" cy="3970318"/>
          </a:xfrm>
          <a:prstGeom prst="rect">
            <a:avLst/>
          </a:prstGeom>
          <a:noFill/>
        </p:spPr>
        <p:txBody>
          <a:bodyPr wrap="square" rtlCol="0">
            <a:spAutoFit/>
          </a:bodyPr>
          <a:lstStyle/>
          <a:p>
            <a:pPr marL="285750" indent="-285750">
              <a:buFont typeface="Arial" panose="020B0604020202020204" pitchFamily="34" charset="0"/>
              <a:buChar char="•"/>
            </a:pPr>
            <a:r>
              <a:rPr lang="en-US" dirty="0"/>
              <a:t>It is evident that the prevalence of CVD increases with age. The red bars (indicating the presence of CVD) are relatively small for younger age groups but become progressively taller as the age increases, peaking around the late 50s and early 60s.</a:t>
            </a:r>
          </a:p>
          <a:p>
            <a:pPr marL="285750" indent="-285750">
              <a:buFont typeface="Arial" panose="020B0604020202020204" pitchFamily="34" charset="0"/>
              <a:buChar char="•"/>
            </a:pPr>
            <a:r>
              <a:rPr lang="en-US" dirty="0"/>
              <a:t>The light blue bars (indicating the absence of CVD) are taller for younger age groups and gradually decrease in height as the age increases, indicating a lower proportion of individuals without CVD in older age groups.</a:t>
            </a:r>
          </a:p>
          <a:p>
            <a:pPr marL="285750" indent="-285750">
              <a:buFont typeface="Arial" panose="020B0604020202020204" pitchFamily="34" charset="0"/>
              <a:buChar char="•"/>
            </a:pPr>
            <a:r>
              <a:rPr lang="en-US" dirty="0"/>
              <a:t>The risk or incidence of CVD is lower in younger individuals and increases significantly with advancing age, potentially due to various factors such as lifestyle, genetics,</a:t>
            </a:r>
          </a:p>
        </p:txBody>
      </p:sp>
    </p:spTree>
    <p:extLst>
      <p:ext uri="{BB962C8B-B14F-4D97-AF65-F5344CB8AC3E}">
        <p14:creationId xmlns:p14="http://schemas.microsoft.com/office/powerpoint/2010/main" val="2909769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9" name="Freeform: Shape 1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7C877197-4B84-E622-5A60-406DD430B847}"/>
              </a:ext>
            </a:extLst>
          </p:cNvPr>
          <p:cNvPicPr>
            <a:picLocks noChangeAspect="1"/>
          </p:cNvPicPr>
          <p:nvPr/>
        </p:nvPicPr>
        <p:blipFill>
          <a:blip r:embed="rId2"/>
          <a:stretch>
            <a:fillRect/>
          </a:stretch>
        </p:blipFill>
        <p:spPr>
          <a:xfrm>
            <a:off x="7569323" y="2490861"/>
            <a:ext cx="4141760" cy="2557536"/>
          </a:xfrm>
          <a:prstGeom prst="rect">
            <a:avLst/>
          </a:prstGeom>
          <a:ln>
            <a:noFill/>
          </a:ln>
        </p:spPr>
      </p:pic>
      <p:sp>
        <p:nvSpPr>
          <p:cNvPr id="4" name="TextBox 3">
            <a:extLst>
              <a:ext uri="{FF2B5EF4-FFF2-40B4-BE49-F238E27FC236}">
                <a16:creationId xmlns:a16="http://schemas.microsoft.com/office/drawing/2014/main" id="{1045FF18-A80E-97AF-27FF-033CEFD69302}"/>
              </a:ext>
            </a:extLst>
          </p:cNvPr>
          <p:cNvSpPr txBox="1"/>
          <p:nvPr/>
        </p:nvSpPr>
        <p:spPr>
          <a:xfrm>
            <a:off x="200566" y="1500069"/>
            <a:ext cx="6380768" cy="3416320"/>
          </a:xfrm>
          <a:prstGeom prst="rect">
            <a:avLst/>
          </a:prstGeom>
          <a:noFill/>
        </p:spPr>
        <p:txBody>
          <a:bodyPr wrap="square" rtlCol="0">
            <a:spAutoFit/>
          </a:bodyPr>
          <a:lstStyle/>
          <a:p>
            <a:r>
              <a:rPr lang="en-US" dirty="0"/>
              <a:t>For the Normal Weight category, the blue bar (absence of CVD) is taller than the red bar (presence of CVD), indicating a higher prevalence of individuals without CVD in this </a:t>
            </a:r>
            <a:r>
              <a:rPr lang="en-US" dirty="0" err="1"/>
              <a:t>category.In</a:t>
            </a:r>
            <a:r>
              <a:rPr lang="en-US" dirty="0"/>
              <a:t> the Obese and Overweight categories, the red bars (presence of CVD) are taller than the blue bars (absence of CVD), suggesting a higher prevalence of CVD among individuals who are obese or overweight.</a:t>
            </a:r>
          </a:p>
          <a:p>
            <a:r>
              <a:rPr lang="en-US" dirty="0"/>
              <a:t>The Underweight category has a very low count overall, with a slightly taller blue bar (absence of CVD) compared to the red bar (presence of CVD).The tallest red bar is observed in the Obese category, indicating a potentially higher risk of CVD for individuals with obese compared to other BMI categories.</a:t>
            </a:r>
          </a:p>
        </p:txBody>
      </p:sp>
    </p:spTree>
    <p:extLst>
      <p:ext uri="{BB962C8B-B14F-4D97-AF65-F5344CB8AC3E}">
        <p14:creationId xmlns:p14="http://schemas.microsoft.com/office/powerpoint/2010/main" val="1389455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659066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pic>
        <p:nvPicPr>
          <p:cNvPr id="4" name="Picture 3">
            <a:extLst>
              <a:ext uri="{FF2B5EF4-FFF2-40B4-BE49-F238E27FC236}">
                <a16:creationId xmlns:a16="http://schemas.microsoft.com/office/drawing/2014/main" id="{F1319407-CA7D-3FEB-83AA-7F34545115A7}"/>
              </a:ext>
            </a:extLst>
          </p:cNvPr>
          <p:cNvPicPr>
            <a:picLocks noChangeAspect="1"/>
          </p:cNvPicPr>
          <p:nvPr/>
        </p:nvPicPr>
        <p:blipFill>
          <a:blip r:embed="rId2"/>
          <a:stretch>
            <a:fillRect/>
          </a:stretch>
        </p:blipFill>
        <p:spPr>
          <a:xfrm>
            <a:off x="340470" y="2628141"/>
            <a:ext cx="4141760" cy="2516118"/>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8" name="Group 1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9" name="Freeform: Shape 1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 name="TextBox 2">
            <a:extLst>
              <a:ext uri="{FF2B5EF4-FFF2-40B4-BE49-F238E27FC236}">
                <a16:creationId xmlns:a16="http://schemas.microsoft.com/office/drawing/2014/main" id="{B631D9B1-59A2-0557-4EF4-7DE05AEECD9E}"/>
              </a:ext>
            </a:extLst>
          </p:cNvPr>
          <p:cNvSpPr txBox="1"/>
          <p:nvPr/>
        </p:nvSpPr>
        <p:spPr>
          <a:xfrm>
            <a:off x="5612854" y="2004938"/>
            <a:ext cx="6238676" cy="3139321"/>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The blue bar, which corresponds to individuals with CVD, is slightly taller than the red bar, indicating a slightly lower count or prevalence of CVD among those with a family history of the disease.</a:t>
            </a:r>
          </a:p>
          <a:p>
            <a:r>
              <a:rPr lang="en-US" dirty="0">
                <a:latin typeface="Times New Roman" panose="02020603050405020304" pitchFamily="18" charset="0"/>
                <a:cs typeface="Times New Roman" panose="02020603050405020304" pitchFamily="18" charset="0"/>
              </a:rPr>
              <a:t>The blue bar, representing individuals without CVD, is larger than the red bar, suggesting a lower count or prevalence of individuals without CVD among those with a family history of CVD.</a:t>
            </a:r>
          </a:p>
          <a:p>
            <a:r>
              <a:rPr lang="en-US" dirty="0">
                <a:latin typeface="Times New Roman" panose="02020603050405020304" pitchFamily="18" charset="0"/>
                <a:cs typeface="Times New Roman" panose="02020603050405020304" pitchFamily="18" charset="0"/>
              </a:rPr>
              <a:t>Individuals with a family history of CVD have a slightly lower  likelihood or prevalence of developing CVD themselves, compared to those without a family history of the disease</a:t>
            </a:r>
          </a:p>
        </p:txBody>
      </p:sp>
    </p:spTree>
    <p:extLst>
      <p:ext uri="{BB962C8B-B14F-4D97-AF65-F5344CB8AC3E}">
        <p14:creationId xmlns:p14="http://schemas.microsoft.com/office/powerpoint/2010/main" val="1425176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7252D7B-A710-D132-573E-20E3DE6247E9}"/>
              </a:ext>
            </a:extLst>
          </p:cNvPr>
          <p:cNvSpPr>
            <a:spLocks noGrp="1"/>
          </p:cNvSpPr>
          <p:nvPr>
            <p:ph type="title"/>
          </p:nvPr>
        </p:nvSpPr>
        <p:spPr>
          <a:xfrm>
            <a:off x="1931977" y="1320574"/>
            <a:ext cx="8097590" cy="4127194"/>
          </a:xfrm>
        </p:spPr>
        <p:txBody>
          <a:bodyPr vert="horz" lIns="91440" tIns="45720" rIns="91440" bIns="45720" rtlCol="0" anchor="ctr">
            <a:normAutofit/>
          </a:bodyPr>
          <a:lstStyle/>
          <a:p>
            <a:r>
              <a:rPr lang="en-US" sz="5200" b="1" kern="1200" dirty="0">
                <a:solidFill>
                  <a:schemeClr val="tx2"/>
                </a:solidFill>
                <a:latin typeface="Times New Roman" panose="02020603050405020304" pitchFamily="18" charset="0"/>
                <a:cs typeface="Times New Roman" panose="02020603050405020304" pitchFamily="18" charset="0"/>
              </a:rPr>
              <a:t>Research Question ?</a:t>
            </a:r>
          </a:p>
        </p:txBody>
      </p:sp>
      <p:grpSp>
        <p:nvGrpSpPr>
          <p:cNvPr id="11"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73218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283779" y="683172"/>
            <a:ext cx="5807199" cy="5770180"/>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9" name="Freeform: Shape 1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3" name="Picture 2">
            <a:extLst>
              <a:ext uri="{FF2B5EF4-FFF2-40B4-BE49-F238E27FC236}">
                <a16:creationId xmlns:a16="http://schemas.microsoft.com/office/drawing/2014/main" id="{29B44D21-3FB8-C909-7C51-46FE0F5FD00D}"/>
              </a:ext>
            </a:extLst>
          </p:cNvPr>
          <p:cNvPicPr>
            <a:picLocks noChangeAspect="1"/>
          </p:cNvPicPr>
          <p:nvPr/>
        </p:nvPicPr>
        <p:blipFill>
          <a:blip r:embed="rId2"/>
          <a:stretch>
            <a:fillRect/>
          </a:stretch>
        </p:blipFill>
        <p:spPr>
          <a:xfrm>
            <a:off x="7569323" y="2459797"/>
            <a:ext cx="4141760" cy="2619663"/>
          </a:xfrm>
          <a:prstGeom prst="rect">
            <a:avLst/>
          </a:prstGeom>
          <a:ln>
            <a:noFill/>
          </a:ln>
        </p:spPr>
      </p:pic>
      <p:sp>
        <p:nvSpPr>
          <p:cNvPr id="10" name="TextBox 9">
            <a:extLst>
              <a:ext uri="{FF2B5EF4-FFF2-40B4-BE49-F238E27FC236}">
                <a16:creationId xmlns:a16="http://schemas.microsoft.com/office/drawing/2014/main" id="{909A5E8E-D61D-7A23-4B21-DD178EA813FA}"/>
              </a:ext>
            </a:extLst>
          </p:cNvPr>
          <p:cNvSpPr txBox="1"/>
          <p:nvPr/>
        </p:nvSpPr>
        <p:spPr>
          <a:xfrm>
            <a:off x="480917" y="1997839"/>
            <a:ext cx="6235193" cy="3139321"/>
          </a:xfrm>
          <a:prstGeom prst="rect">
            <a:avLst/>
          </a:prstGeom>
          <a:noFill/>
        </p:spPr>
        <p:txBody>
          <a:bodyPr wrap="square" rtlCol="0">
            <a:spAutoFit/>
          </a:bodyPr>
          <a:lstStyle/>
          <a:p>
            <a:r>
              <a:rPr lang="en-US" dirty="0"/>
              <a:t>At cholesterol level 1, there is a significantly higher count of individuals without CVD (blue bar) compared to those with CVD (red bar).</a:t>
            </a:r>
          </a:p>
          <a:p>
            <a:r>
              <a:rPr lang="en-US" dirty="0"/>
              <a:t>For cholesterol levels 2 and 3, the counts of individuals with CVD (red bars) are higher than those without CVD (blue bars).</a:t>
            </a:r>
          </a:p>
          <a:p>
            <a:r>
              <a:rPr lang="en-US" dirty="0"/>
              <a:t>The highest count overall is observed for individuals without CVD at cholesterol level 1, indicating a larger population with lower cholesterol levels and no CVD.</a:t>
            </a:r>
          </a:p>
          <a:p>
            <a:r>
              <a:rPr lang="en-US" dirty="0"/>
              <a:t>The counts for individuals with CVD appear to be higher at cholesterol levels 2 and 3, suggesting a potential correlation between higher cholesterol levels and the presence of CVD.</a:t>
            </a:r>
          </a:p>
        </p:txBody>
      </p:sp>
    </p:spTree>
    <p:extLst>
      <p:ext uri="{BB962C8B-B14F-4D97-AF65-F5344CB8AC3E}">
        <p14:creationId xmlns:p14="http://schemas.microsoft.com/office/powerpoint/2010/main" val="3266024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3363022-C969-41E9-8EB2-E4C94908C1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202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D1AD6B3-BE88-4CEB-BA17-790657CC47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659066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pic>
        <p:nvPicPr>
          <p:cNvPr id="3" name="Picture 2">
            <a:extLst>
              <a:ext uri="{FF2B5EF4-FFF2-40B4-BE49-F238E27FC236}">
                <a16:creationId xmlns:a16="http://schemas.microsoft.com/office/drawing/2014/main" id="{C207ED87-36F4-1341-F863-0C70BBE754CD}"/>
              </a:ext>
            </a:extLst>
          </p:cNvPr>
          <p:cNvPicPr>
            <a:picLocks noChangeAspect="1"/>
          </p:cNvPicPr>
          <p:nvPr/>
        </p:nvPicPr>
        <p:blipFill>
          <a:blip r:embed="rId2"/>
          <a:stretch>
            <a:fillRect/>
          </a:stretch>
        </p:blipFill>
        <p:spPr>
          <a:xfrm>
            <a:off x="340470" y="2498555"/>
            <a:ext cx="4141760" cy="2754270"/>
          </a:xfrm>
          <a:custGeom>
            <a:avLst/>
            <a:gdLst/>
            <a:ahLst/>
            <a:cxnLst/>
            <a:rect l="l" t="t" r="r" b="b"/>
            <a:pathLst>
              <a:path w="4141760" h="4377846">
                <a:moveTo>
                  <a:pt x="0" y="0"/>
                </a:moveTo>
                <a:lnTo>
                  <a:pt x="4141760" y="0"/>
                </a:lnTo>
                <a:lnTo>
                  <a:pt x="4141760" y="4377846"/>
                </a:lnTo>
                <a:lnTo>
                  <a:pt x="0" y="4377846"/>
                </a:lnTo>
                <a:close/>
              </a:path>
            </a:pathLst>
          </a:custGeom>
        </p:spPr>
      </p:pic>
      <p:grpSp>
        <p:nvGrpSpPr>
          <p:cNvPr id="18" name="Group 17">
            <a:extLst>
              <a:ext uri="{FF2B5EF4-FFF2-40B4-BE49-F238E27FC236}">
                <a16:creationId xmlns:a16="http://schemas.microsoft.com/office/drawing/2014/main" id="{89D1390B-7E13-4B4F-9CB2-391063412E5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53" y="-5977"/>
            <a:ext cx="6238675" cy="6863979"/>
            <a:chOff x="305" y="-5977"/>
            <a:chExt cx="6238675" cy="6863979"/>
          </a:xfrm>
        </p:grpSpPr>
        <p:sp>
          <p:nvSpPr>
            <p:cNvPr id="19" name="Freeform: Shape 18">
              <a:extLst>
                <a:ext uri="{FF2B5EF4-FFF2-40B4-BE49-F238E27FC236}">
                  <a16:creationId xmlns:a16="http://schemas.microsoft.com/office/drawing/2014/main" id="{9E720206-AA49-4786-A932-A2650DE0918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34854"/>
              <a:ext cx="6028697" cy="6817170"/>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C72F6EE6-EDE9-45A5-8F6D-02B9B7CB2C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1"/>
              <a:ext cx="6165116"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C093DC50-3BD7-46B1-A300-CD207E152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a:off x="305" y="-5977"/>
              <a:ext cx="6238675" cy="6858001"/>
            </a:xfrm>
            <a:custGeom>
              <a:avLst/>
              <a:gdLst>
                <a:gd name="connsiteX0" fmla="*/ 6264586 w 6264586"/>
                <a:gd name="connsiteY0" fmla="*/ 6646464 h 6858001"/>
                <a:gd name="connsiteX1" fmla="*/ 6264586 w 6264586"/>
                <a:gd name="connsiteY1" fmla="*/ 6858001 h 6858001"/>
                <a:gd name="connsiteX2" fmla="*/ 5997170 w 6264586"/>
                <a:gd name="connsiteY2" fmla="*/ 6858001 h 6858001"/>
                <a:gd name="connsiteX3" fmla="*/ 6121512 w 6264586"/>
                <a:gd name="connsiteY3" fmla="*/ 6761029 h 6858001"/>
                <a:gd name="connsiteX4" fmla="*/ 2693206 w 6264586"/>
                <a:gd name="connsiteY4" fmla="*/ 0 h 6858001"/>
                <a:gd name="connsiteX5" fmla="*/ 5872285 w 6264586"/>
                <a:gd name="connsiteY5" fmla="*/ 0 h 6858001"/>
                <a:gd name="connsiteX6" fmla="*/ 6024875 w 6264586"/>
                <a:gd name="connsiteY6" fmla="*/ 68385 h 6858001"/>
                <a:gd name="connsiteX7" fmla="*/ 6206432 w 6264586"/>
                <a:gd name="connsiteY7" fmla="*/ 162336 h 6858001"/>
                <a:gd name="connsiteX8" fmla="*/ 6264586 w 6264586"/>
                <a:gd name="connsiteY8" fmla="*/ 196704 h 6858001"/>
                <a:gd name="connsiteX9" fmla="*/ 6264586 w 6264586"/>
                <a:gd name="connsiteY9" fmla="*/ 537242 h 6858001"/>
                <a:gd name="connsiteX10" fmla="*/ 6230189 w 6264586"/>
                <a:gd name="connsiteY10" fmla="*/ 517260 h 6858001"/>
                <a:gd name="connsiteX11" fmla="*/ 5540536 w 6264586"/>
                <a:gd name="connsiteY11" fmla="*/ 249543 h 6858001"/>
                <a:gd name="connsiteX12" fmla="*/ 5178896 w 6264586"/>
                <a:gd name="connsiteY12" fmla="*/ 178606 h 6858001"/>
                <a:gd name="connsiteX13" fmla="*/ 4814279 w 6264586"/>
                <a:gd name="connsiteY13" fmla="*/ 146683 h 6858001"/>
                <a:gd name="connsiteX14" fmla="*/ 4655095 w 6264586"/>
                <a:gd name="connsiteY14" fmla="*/ 143421 h 6858001"/>
                <a:gd name="connsiteX15" fmla="*/ 4081069 w 6264586"/>
                <a:gd name="connsiteY15" fmla="*/ 185983 h 6858001"/>
                <a:gd name="connsiteX16" fmla="*/ 3720566 w 6264586"/>
                <a:gd name="connsiteY16" fmla="*/ 256921 h 6858001"/>
                <a:gd name="connsiteX17" fmla="*/ 3365879 w 6264586"/>
                <a:gd name="connsiteY17" fmla="*/ 357651 h 6858001"/>
                <a:gd name="connsiteX18" fmla="*/ 3020555 w 6264586"/>
                <a:gd name="connsiteY18" fmla="*/ 486190 h 6858001"/>
                <a:gd name="connsiteX19" fmla="*/ 2685163 w 6264586"/>
                <a:gd name="connsiteY19" fmla="*/ 641542 h 6858001"/>
                <a:gd name="connsiteX20" fmla="*/ 2047720 w 6264586"/>
                <a:gd name="connsiteY20" fmla="*/ 1025030 h 6858001"/>
                <a:gd name="connsiteX21" fmla="*/ 1897333 w 6264586"/>
                <a:gd name="connsiteY21" fmla="*/ 1134983 h 6858001"/>
                <a:gd name="connsiteX22" fmla="*/ 1835758 w 6264586"/>
                <a:gd name="connsiteY22" fmla="*/ 1182227 h 6858001"/>
                <a:gd name="connsiteX23" fmla="*/ 1823273 w 6264586"/>
                <a:gd name="connsiteY23" fmla="*/ 1192016 h 6858001"/>
                <a:gd name="connsiteX24" fmla="*/ 1750918 w 6264586"/>
                <a:gd name="connsiteY24" fmla="*/ 1249760 h 6858001"/>
                <a:gd name="connsiteX25" fmla="*/ 1469297 w 6264586"/>
                <a:gd name="connsiteY25" fmla="*/ 1496906 h 6858001"/>
                <a:gd name="connsiteX26" fmla="*/ 967769 w 6264586"/>
                <a:gd name="connsiteY26" fmla="*/ 2056602 h 6858001"/>
                <a:gd name="connsiteX27" fmla="*/ 754105 w 6264586"/>
                <a:gd name="connsiteY27" fmla="*/ 2368727 h 6858001"/>
                <a:gd name="connsiteX28" fmla="*/ 572364 w 6264586"/>
                <a:gd name="connsiteY28" fmla="*/ 2701140 h 6858001"/>
                <a:gd name="connsiteX29" fmla="*/ 532497 w 6264586"/>
                <a:gd name="connsiteY29" fmla="*/ 2786265 h 6858001"/>
                <a:gd name="connsiteX30" fmla="*/ 512918 w 6264586"/>
                <a:gd name="connsiteY30" fmla="*/ 2828827 h 6858001"/>
                <a:gd name="connsiteX31" fmla="*/ 494475 w 6264586"/>
                <a:gd name="connsiteY31" fmla="*/ 2872240 h 6858001"/>
                <a:gd name="connsiteX32" fmla="*/ 491637 w 6264586"/>
                <a:gd name="connsiteY32" fmla="*/ 2878908 h 6858001"/>
                <a:gd name="connsiteX33" fmla="*/ 459290 w 6264586"/>
                <a:gd name="connsiteY33" fmla="*/ 2959635 h 6858001"/>
                <a:gd name="connsiteX34" fmla="*/ 446805 w 6264586"/>
                <a:gd name="connsiteY34" fmla="*/ 2992408 h 6858001"/>
                <a:gd name="connsiteX35" fmla="*/ 426090 w 6264586"/>
                <a:gd name="connsiteY35" fmla="*/ 3049158 h 6858001"/>
                <a:gd name="connsiteX36" fmla="*/ 426090 w 6264586"/>
                <a:gd name="connsiteY36" fmla="*/ 3049867 h 6858001"/>
                <a:gd name="connsiteX37" fmla="*/ 318124 w 6264586"/>
                <a:gd name="connsiteY37" fmla="*/ 3414202 h 6858001"/>
                <a:gd name="connsiteX38" fmla="*/ 230729 w 6264586"/>
                <a:gd name="connsiteY38" fmla="*/ 4169260 h 6858001"/>
                <a:gd name="connsiteX39" fmla="*/ 268893 w 6264586"/>
                <a:gd name="connsiteY39" fmla="*/ 4544236 h 6858001"/>
                <a:gd name="connsiteX40" fmla="*/ 379840 w 6264586"/>
                <a:gd name="connsiteY40" fmla="*/ 4900056 h 6858001"/>
                <a:gd name="connsiteX41" fmla="*/ 406512 w 6264586"/>
                <a:gd name="connsiteY41" fmla="*/ 4960211 h 6858001"/>
                <a:gd name="connsiteX42" fmla="*/ 417862 w 6264586"/>
                <a:gd name="connsiteY42" fmla="*/ 4984613 h 6858001"/>
                <a:gd name="connsiteX43" fmla="*/ 428077 w 6264586"/>
                <a:gd name="connsiteY43" fmla="*/ 5005043 h 6858001"/>
                <a:gd name="connsiteX44" fmla="*/ 460140 w 6264586"/>
                <a:gd name="connsiteY44" fmla="*/ 5067327 h 6858001"/>
                <a:gd name="connsiteX45" fmla="*/ 555197 w 6264586"/>
                <a:gd name="connsiteY45" fmla="*/ 5229773 h 6858001"/>
                <a:gd name="connsiteX46" fmla="*/ 660611 w 6264586"/>
                <a:gd name="connsiteY46" fmla="*/ 5387396 h 6858001"/>
                <a:gd name="connsiteX47" fmla="*/ 774110 w 6264586"/>
                <a:gd name="connsiteY47" fmla="*/ 5542182 h 6858001"/>
                <a:gd name="connsiteX48" fmla="*/ 917829 w 6264586"/>
                <a:gd name="connsiteY48" fmla="*/ 5727896 h 6858001"/>
                <a:gd name="connsiteX49" fmla="*/ 1012885 w 6264586"/>
                <a:gd name="connsiteY49" fmla="*/ 5849767 h 6858001"/>
                <a:gd name="connsiteX50" fmla="*/ 1133053 w 6264586"/>
                <a:gd name="connsiteY50" fmla="*/ 6006822 h 6858001"/>
                <a:gd name="connsiteX51" fmla="*/ 1194343 w 6264586"/>
                <a:gd name="connsiteY51" fmla="*/ 6090245 h 6858001"/>
                <a:gd name="connsiteX52" fmla="*/ 1249390 w 6264586"/>
                <a:gd name="connsiteY52" fmla="*/ 6165155 h 6858001"/>
                <a:gd name="connsiteX53" fmla="*/ 1345724 w 6264586"/>
                <a:gd name="connsiteY53" fmla="*/ 6292132 h 6858001"/>
                <a:gd name="connsiteX54" fmla="*/ 1364310 w 6264586"/>
                <a:gd name="connsiteY54" fmla="*/ 6316251 h 6858001"/>
                <a:gd name="connsiteX55" fmla="*/ 1373673 w 6264586"/>
                <a:gd name="connsiteY55" fmla="*/ 6327885 h 6858001"/>
                <a:gd name="connsiteX56" fmla="*/ 1484619 w 6264586"/>
                <a:gd name="connsiteY56" fmla="*/ 6462240 h 6858001"/>
                <a:gd name="connsiteX57" fmla="*/ 1739000 w 6264586"/>
                <a:gd name="connsiteY57" fmla="*/ 6737335 h 6858001"/>
                <a:gd name="connsiteX58" fmla="*/ 1866801 w 6264586"/>
                <a:gd name="connsiteY58" fmla="*/ 6858001 h 6858001"/>
                <a:gd name="connsiteX59" fmla="*/ 1144149 w 6264586"/>
                <a:gd name="connsiteY59" fmla="*/ 6858001 h 6858001"/>
                <a:gd name="connsiteX60" fmla="*/ 1058349 w 6264586"/>
                <a:gd name="connsiteY60" fmla="*/ 6766452 h 6858001"/>
                <a:gd name="connsiteX61" fmla="*/ 580309 w 6264586"/>
                <a:gd name="connsiteY61" fmla="*/ 6105000 h 6858001"/>
                <a:gd name="connsiteX62" fmla="*/ 1 w 6264586"/>
                <a:gd name="connsiteY62" fmla="*/ 3960094 h 6858001"/>
                <a:gd name="connsiteX63" fmla="*/ 2599292 w 6264586"/>
                <a:gd name="connsiteY63" fmla="*/ 3705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Lst>
              <a:rect l="l" t="t" r="r" b="b"/>
              <a:pathLst>
                <a:path w="6264586" h="6858001">
                  <a:moveTo>
                    <a:pt x="6264586" y="6646464"/>
                  </a:moveTo>
                  <a:lnTo>
                    <a:pt x="6264586" y="6858001"/>
                  </a:lnTo>
                  <a:lnTo>
                    <a:pt x="5997170" y="6858001"/>
                  </a:lnTo>
                  <a:lnTo>
                    <a:pt x="6121512" y="6761029"/>
                  </a:lnTo>
                  <a:close/>
                  <a:moveTo>
                    <a:pt x="2693206" y="0"/>
                  </a:moveTo>
                  <a:lnTo>
                    <a:pt x="5872285" y="0"/>
                  </a:lnTo>
                  <a:lnTo>
                    <a:pt x="6024875" y="68385"/>
                  </a:lnTo>
                  <a:cubicBezTo>
                    <a:pt x="6086250" y="97989"/>
                    <a:pt x="6146793" y="129318"/>
                    <a:pt x="6206432" y="162336"/>
                  </a:cubicBezTo>
                  <a:lnTo>
                    <a:pt x="6264586" y="196704"/>
                  </a:lnTo>
                  <a:lnTo>
                    <a:pt x="6264586" y="537242"/>
                  </a:lnTo>
                  <a:lnTo>
                    <a:pt x="6230189" y="517260"/>
                  </a:lnTo>
                  <a:cubicBezTo>
                    <a:pt x="6012226" y="399931"/>
                    <a:pt x="5780573" y="310008"/>
                    <a:pt x="5540536" y="249543"/>
                  </a:cubicBezTo>
                  <a:cubicBezTo>
                    <a:pt x="5421375" y="219324"/>
                    <a:pt x="5300641" y="195644"/>
                    <a:pt x="5178896" y="178606"/>
                  </a:cubicBezTo>
                  <a:cubicBezTo>
                    <a:pt x="5057977" y="161840"/>
                    <a:pt x="4936276" y="151186"/>
                    <a:pt x="4814279" y="146683"/>
                  </a:cubicBezTo>
                  <a:cubicBezTo>
                    <a:pt x="4761501" y="144556"/>
                    <a:pt x="4708015" y="143421"/>
                    <a:pt x="4655095" y="143421"/>
                  </a:cubicBezTo>
                  <a:cubicBezTo>
                    <a:pt x="4462968" y="143573"/>
                    <a:pt x="4271111" y="157799"/>
                    <a:pt x="4081069" y="185983"/>
                  </a:cubicBezTo>
                  <a:cubicBezTo>
                    <a:pt x="3956361" y="205703"/>
                    <a:pt x="3835058" y="229396"/>
                    <a:pt x="3720566" y="256921"/>
                  </a:cubicBezTo>
                  <a:cubicBezTo>
                    <a:pt x="3596708" y="286714"/>
                    <a:pt x="3477677" y="320905"/>
                    <a:pt x="3365879" y="357651"/>
                  </a:cubicBezTo>
                  <a:cubicBezTo>
                    <a:pt x="3249257" y="395958"/>
                    <a:pt x="3133487" y="438945"/>
                    <a:pt x="3020555" y="486190"/>
                  </a:cubicBezTo>
                  <a:cubicBezTo>
                    <a:pt x="2907623" y="533434"/>
                    <a:pt x="2794832" y="585786"/>
                    <a:pt x="2685163" y="641542"/>
                  </a:cubicBezTo>
                  <a:cubicBezTo>
                    <a:pt x="2463995" y="754348"/>
                    <a:pt x="2250998" y="882488"/>
                    <a:pt x="2047720" y="1025030"/>
                  </a:cubicBezTo>
                  <a:cubicBezTo>
                    <a:pt x="2006151" y="1054399"/>
                    <a:pt x="1951528" y="1093415"/>
                    <a:pt x="1897333" y="1134983"/>
                  </a:cubicBezTo>
                  <a:cubicBezTo>
                    <a:pt x="1876761" y="1150164"/>
                    <a:pt x="1855905" y="1166479"/>
                    <a:pt x="1835758" y="1182227"/>
                  </a:cubicBezTo>
                  <a:lnTo>
                    <a:pt x="1823273" y="1192016"/>
                  </a:lnTo>
                  <a:cubicBezTo>
                    <a:pt x="1797027" y="1211879"/>
                    <a:pt x="1772057" y="1232309"/>
                    <a:pt x="1750918" y="1249760"/>
                  </a:cubicBezTo>
                  <a:cubicBezTo>
                    <a:pt x="1645931" y="1335737"/>
                    <a:pt x="1554422" y="1416605"/>
                    <a:pt x="1469297" y="1496906"/>
                  </a:cubicBezTo>
                  <a:cubicBezTo>
                    <a:pt x="1286595" y="1668957"/>
                    <a:pt x="1118818" y="1856190"/>
                    <a:pt x="967769" y="2056602"/>
                  </a:cubicBezTo>
                  <a:cubicBezTo>
                    <a:pt x="890731" y="2159603"/>
                    <a:pt x="818800" y="2264590"/>
                    <a:pt x="754105" y="2368727"/>
                  </a:cubicBezTo>
                  <a:cubicBezTo>
                    <a:pt x="681749" y="2488328"/>
                    <a:pt x="622304" y="2596720"/>
                    <a:pt x="572364" y="2701140"/>
                  </a:cubicBezTo>
                  <a:cubicBezTo>
                    <a:pt x="557609" y="2730507"/>
                    <a:pt x="543989" y="2760443"/>
                    <a:pt x="532497" y="2786265"/>
                  </a:cubicBezTo>
                  <a:lnTo>
                    <a:pt x="512918" y="2828827"/>
                  </a:lnTo>
                  <a:lnTo>
                    <a:pt x="494475" y="2872240"/>
                  </a:lnTo>
                  <a:lnTo>
                    <a:pt x="491637" y="2878908"/>
                  </a:lnTo>
                  <a:cubicBezTo>
                    <a:pt x="480146" y="2906575"/>
                    <a:pt x="469220" y="2932821"/>
                    <a:pt x="459290" y="2959635"/>
                  </a:cubicBezTo>
                  <a:cubicBezTo>
                    <a:pt x="455176" y="2970559"/>
                    <a:pt x="451060" y="2981484"/>
                    <a:pt x="446805" y="2992408"/>
                  </a:cubicBezTo>
                  <a:cubicBezTo>
                    <a:pt x="439427" y="3012412"/>
                    <a:pt x="432333" y="3030572"/>
                    <a:pt x="426090" y="3049158"/>
                  </a:cubicBezTo>
                  <a:lnTo>
                    <a:pt x="426090" y="3049867"/>
                  </a:lnTo>
                  <a:cubicBezTo>
                    <a:pt x="383010" y="3169099"/>
                    <a:pt x="346959" y="3290756"/>
                    <a:pt x="318124" y="3414202"/>
                  </a:cubicBezTo>
                  <a:cubicBezTo>
                    <a:pt x="260107" y="3661703"/>
                    <a:pt x="230780" y="3915049"/>
                    <a:pt x="230729" y="4169260"/>
                  </a:cubicBezTo>
                  <a:cubicBezTo>
                    <a:pt x="231621" y="4295173"/>
                    <a:pt x="244398" y="4420719"/>
                    <a:pt x="268893" y="4544236"/>
                  </a:cubicBezTo>
                  <a:cubicBezTo>
                    <a:pt x="293708" y="4666304"/>
                    <a:pt x="330882" y="4785521"/>
                    <a:pt x="379840" y="4900056"/>
                  </a:cubicBezTo>
                  <a:cubicBezTo>
                    <a:pt x="387926" y="4919919"/>
                    <a:pt x="397006" y="4939498"/>
                    <a:pt x="406512" y="4960211"/>
                  </a:cubicBezTo>
                  <a:cubicBezTo>
                    <a:pt x="410343" y="4968299"/>
                    <a:pt x="414173" y="4976385"/>
                    <a:pt x="417862" y="4984613"/>
                  </a:cubicBezTo>
                  <a:lnTo>
                    <a:pt x="428077" y="5005043"/>
                  </a:lnTo>
                  <a:cubicBezTo>
                    <a:pt x="438860" y="5026751"/>
                    <a:pt x="449075" y="5047181"/>
                    <a:pt x="460140" y="5067327"/>
                  </a:cubicBezTo>
                  <a:cubicBezTo>
                    <a:pt x="485536" y="5116273"/>
                    <a:pt x="514763" y="5165789"/>
                    <a:pt x="555197" y="5229773"/>
                  </a:cubicBezTo>
                  <a:cubicBezTo>
                    <a:pt x="586836" y="5280282"/>
                    <a:pt x="620318" y="5329511"/>
                    <a:pt x="660611" y="5387396"/>
                  </a:cubicBezTo>
                  <a:cubicBezTo>
                    <a:pt x="698065" y="5440741"/>
                    <a:pt x="737223" y="5493094"/>
                    <a:pt x="774110" y="5542182"/>
                  </a:cubicBezTo>
                  <a:cubicBezTo>
                    <a:pt x="821070" y="5604324"/>
                    <a:pt x="870301" y="5667173"/>
                    <a:pt x="917829" y="5727896"/>
                  </a:cubicBezTo>
                  <a:cubicBezTo>
                    <a:pt x="949042" y="5767762"/>
                    <a:pt x="979828" y="5807063"/>
                    <a:pt x="1012885" y="5849767"/>
                  </a:cubicBezTo>
                  <a:cubicBezTo>
                    <a:pt x="1045942" y="5892471"/>
                    <a:pt x="1089497" y="5948796"/>
                    <a:pt x="1133053" y="6006822"/>
                  </a:cubicBezTo>
                  <a:cubicBezTo>
                    <a:pt x="1153624" y="6034345"/>
                    <a:pt x="1175332" y="6063998"/>
                    <a:pt x="1194343" y="6090245"/>
                  </a:cubicBezTo>
                  <a:cubicBezTo>
                    <a:pt x="1213355" y="6116491"/>
                    <a:pt x="1231372" y="6141178"/>
                    <a:pt x="1249390" y="6165155"/>
                  </a:cubicBezTo>
                  <a:cubicBezTo>
                    <a:pt x="1280461" y="6208000"/>
                    <a:pt x="1313659" y="6250847"/>
                    <a:pt x="1345724" y="6292132"/>
                  </a:cubicBezTo>
                  <a:lnTo>
                    <a:pt x="1364310" y="6316251"/>
                  </a:lnTo>
                  <a:lnTo>
                    <a:pt x="1373673" y="6327885"/>
                  </a:lnTo>
                  <a:cubicBezTo>
                    <a:pt x="1409566" y="6372433"/>
                    <a:pt x="1446738" y="6418542"/>
                    <a:pt x="1484619" y="6462240"/>
                  </a:cubicBezTo>
                  <a:cubicBezTo>
                    <a:pt x="1567899" y="6559850"/>
                    <a:pt x="1653876" y="6652211"/>
                    <a:pt x="1739000" y="6737335"/>
                  </a:cubicBezTo>
                  <a:lnTo>
                    <a:pt x="1866801" y="6858001"/>
                  </a:lnTo>
                  <a:lnTo>
                    <a:pt x="1144149" y="6858001"/>
                  </a:lnTo>
                  <a:lnTo>
                    <a:pt x="1058349" y="6766452"/>
                  </a:lnTo>
                  <a:cubicBezTo>
                    <a:pt x="878978" y="6562465"/>
                    <a:pt x="718756" y="6341104"/>
                    <a:pt x="580309" y="6105000"/>
                  </a:cubicBezTo>
                  <a:cubicBezTo>
                    <a:pt x="200401" y="5454007"/>
                    <a:pt x="146" y="4713831"/>
                    <a:pt x="1" y="3960094"/>
                  </a:cubicBezTo>
                  <a:cubicBezTo>
                    <a:pt x="-335" y="2196754"/>
                    <a:pt x="1071479" y="683605"/>
                    <a:pt x="2599292" y="3705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TextBox 3">
            <a:extLst>
              <a:ext uri="{FF2B5EF4-FFF2-40B4-BE49-F238E27FC236}">
                <a16:creationId xmlns:a16="http://schemas.microsoft.com/office/drawing/2014/main" id="{E5FAD737-E34F-E1DE-C979-32CE0614909A}"/>
              </a:ext>
            </a:extLst>
          </p:cNvPr>
          <p:cNvSpPr txBox="1"/>
          <p:nvPr/>
        </p:nvSpPr>
        <p:spPr>
          <a:xfrm>
            <a:off x="6193143" y="1533752"/>
            <a:ext cx="5601033" cy="3693319"/>
          </a:xfrm>
          <a:prstGeom prst="rect">
            <a:avLst/>
          </a:prstGeom>
          <a:noFill/>
        </p:spPr>
        <p:txBody>
          <a:bodyPr wrap="square" rtlCol="0">
            <a:spAutoFit/>
          </a:bodyPr>
          <a:lstStyle/>
          <a:p>
            <a:pPr marL="285750" indent="-285750">
              <a:buFont typeface="Arial" panose="020B0604020202020204" pitchFamily="34" charset="0"/>
              <a:buChar char="•"/>
            </a:pPr>
            <a:r>
              <a:rPr lang="en-US" dirty="0"/>
              <a:t>The graph shows the probability density distribution across different age groups (30-60 years) for participants categorized by their smoking status and presence or absence of cardiovascular disease (CVD).</a:t>
            </a:r>
          </a:p>
          <a:p>
            <a:pPr marL="285750" indent="-285750">
              <a:buFont typeface="Arial" panose="020B0604020202020204" pitchFamily="34" charset="0"/>
              <a:buChar char="•"/>
            </a:pPr>
            <a:r>
              <a:rPr lang="en-US" dirty="0"/>
              <a:t>Smokers without CVD (yellow curve) have the highest probability density in younger age groups (around 30-40 years).Smokers with CVD (orange curve) have a lower probability density across all age groups compared to smokers without CVD. Non-smokers with CVD (purple curve) exhibit a higher probability density in older age groups (around 50-60 years).</a:t>
            </a:r>
          </a:p>
        </p:txBody>
      </p:sp>
    </p:spTree>
    <p:extLst>
      <p:ext uri="{BB962C8B-B14F-4D97-AF65-F5344CB8AC3E}">
        <p14:creationId xmlns:p14="http://schemas.microsoft.com/office/powerpoint/2010/main" val="2532030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5219498-D544-41AC-98FE-8F956EF66A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500DBFC-17A9-4E0A-AEE2-A49F9AEEF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024D266-B930-CFCC-A281-E00E932F5BD6}"/>
              </a:ext>
            </a:extLst>
          </p:cNvPr>
          <p:cNvSpPr>
            <a:spLocks noGrp="1"/>
          </p:cNvSpPr>
          <p:nvPr>
            <p:ph type="title"/>
          </p:nvPr>
        </p:nvSpPr>
        <p:spPr>
          <a:xfrm>
            <a:off x="804672" y="4267832"/>
            <a:ext cx="4805996" cy="1297115"/>
          </a:xfrm>
        </p:spPr>
        <p:txBody>
          <a:bodyPr vert="horz" lIns="91440" tIns="45720" rIns="91440" bIns="45720" rtlCol="0" anchor="t">
            <a:normAutofit/>
          </a:bodyPr>
          <a:lstStyle/>
          <a:p>
            <a:pPr algn="l"/>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kern="1200">
                <a:solidFill>
                  <a:schemeClr val="tx2"/>
                </a:solidFill>
                <a:latin typeface="+mj-lt"/>
                <a:ea typeface="+mj-ea"/>
                <a:cs typeface="+mj-cs"/>
              </a:rPr>
            </a:br>
            <a:br>
              <a:rPr lang="en-US" sz="1000" b="1" kern="1200">
                <a:solidFill>
                  <a:schemeClr val="tx2"/>
                </a:solidFill>
                <a:latin typeface="+mj-lt"/>
                <a:ea typeface="+mj-ea"/>
                <a:cs typeface="+mj-cs"/>
              </a:rPr>
            </a:br>
            <a:br>
              <a:rPr lang="en-US" sz="1000" b="1" kern="1200">
                <a:solidFill>
                  <a:schemeClr val="tx2"/>
                </a:solidFill>
                <a:latin typeface="+mj-lt"/>
                <a:ea typeface="+mj-ea"/>
                <a:cs typeface="+mj-cs"/>
              </a:rPr>
            </a:br>
            <a:r>
              <a:rPr lang="en-US" sz="1000" b="1" kern="1200">
                <a:solidFill>
                  <a:schemeClr val="tx2"/>
                </a:solidFill>
                <a:latin typeface="+mj-lt"/>
                <a:ea typeface="+mj-ea"/>
                <a:cs typeface="+mj-cs"/>
              </a:rPr>
              <a:t>                      </a:t>
            </a:r>
            <a:br>
              <a:rPr lang="en-US" sz="1000" kern="1200">
                <a:solidFill>
                  <a:schemeClr val="tx2"/>
                </a:solidFill>
                <a:latin typeface="+mj-lt"/>
                <a:ea typeface="+mj-ea"/>
                <a:cs typeface="+mj-cs"/>
              </a:rPr>
            </a:br>
            <a:endParaRPr lang="en-US" sz="1000" kern="120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D74613BB-817C-4C4F-8A24-4936F2F064C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01023" y="52996"/>
            <a:ext cx="6093363" cy="6805005"/>
            <a:chOff x="6101023" y="52996"/>
            <a:chExt cx="6093363" cy="6805005"/>
          </a:xfrm>
        </p:grpSpPr>
        <p:sp>
          <p:nvSpPr>
            <p:cNvPr id="19" name="Freeform: Shape 18">
              <a:extLst>
                <a:ext uri="{FF2B5EF4-FFF2-40B4-BE49-F238E27FC236}">
                  <a16:creationId xmlns:a16="http://schemas.microsoft.com/office/drawing/2014/main" id="{926C820D-9A01-44F0-AE18-C2DAB089B8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3517682 w 5890490"/>
                <a:gd name="connsiteY0" fmla="*/ 0 h 6578439"/>
                <a:gd name="connsiteX1" fmla="*/ 5849513 w 5890490"/>
                <a:gd name="connsiteY1" fmla="*/ 841730 h 6578439"/>
                <a:gd name="connsiteX2" fmla="*/ 5890490 w 5890490"/>
                <a:gd name="connsiteY2" fmla="*/ 879060 h 6578439"/>
                <a:gd name="connsiteX3" fmla="*/ 5890490 w 5890490"/>
                <a:gd name="connsiteY3" fmla="*/ 1816052 h 6578439"/>
                <a:gd name="connsiteX4" fmla="*/ 5856961 w 5890490"/>
                <a:gd name="connsiteY4" fmla="*/ 1771023 h 6578439"/>
                <a:gd name="connsiteX5" fmla="*/ 5655397 w 5890490"/>
                <a:gd name="connsiteY5" fmla="*/ 1548813 h 6578439"/>
                <a:gd name="connsiteX6" fmla="*/ 3517682 w 5890490"/>
                <a:gd name="connsiteY6" fmla="*/ 658717 h 6578439"/>
                <a:gd name="connsiteX7" fmla="*/ 2395696 w 5890490"/>
                <a:gd name="connsiteY7" fmla="*/ 850721 h 6578439"/>
                <a:gd name="connsiteX8" fmla="*/ 1519955 w 5890490"/>
                <a:gd name="connsiteY8" fmla="*/ 1450441 h 6578439"/>
                <a:gd name="connsiteX9" fmla="*/ 1223630 w 5890490"/>
                <a:gd name="connsiteY9" fmla="*/ 1841430 h 6578439"/>
                <a:gd name="connsiteX10" fmla="*/ 1075857 w 5890490"/>
                <a:gd name="connsiteY10" fmla="*/ 2329343 h 6578439"/>
                <a:gd name="connsiteX11" fmla="*/ 731010 w 5890490"/>
                <a:gd name="connsiteY11" fmla="*/ 3483744 h 6578439"/>
                <a:gd name="connsiteX12" fmla="*/ 741000 w 5890490"/>
                <a:gd name="connsiteY12" fmla="*/ 4479719 h 6578439"/>
                <a:gd name="connsiteX13" fmla="*/ 1315615 w 5890490"/>
                <a:gd name="connsiteY13" fmla="*/ 5443827 h 6578439"/>
                <a:gd name="connsiteX14" fmla="*/ 2277503 w 5890490"/>
                <a:gd name="connsiteY14" fmla="*/ 6259386 h 6578439"/>
                <a:gd name="connsiteX15" fmla="*/ 3439448 w 5890490"/>
                <a:gd name="connsiteY15" fmla="*/ 6551739 h 6578439"/>
                <a:gd name="connsiteX16" fmla="*/ 4408732 w 5890490"/>
                <a:gd name="connsiteY16" fmla="*/ 6255172 h 6578439"/>
                <a:gd name="connsiteX17" fmla="*/ 5343243 w 5890490"/>
                <a:gd name="connsiteY17" fmla="*/ 5442509 h 6578439"/>
                <a:gd name="connsiteX18" fmla="*/ 5745566 w 5890490"/>
                <a:gd name="connsiteY18" fmla="*/ 5056656 h 6578439"/>
                <a:gd name="connsiteX19" fmla="*/ 5890490 w 5890490"/>
                <a:gd name="connsiteY19" fmla="*/ 4920880 h 6578439"/>
                <a:gd name="connsiteX20" fmla="*/ 5890490 w 5890490"/>
                <a:gd name="connsiteY20" fmla="*/ 5821966 h 6578439"/>
                <a:gd name="connsiteX21" fmla="*/ 5802002 w 5890490"/>
                <a:gd name="connsiteY21" fmla="*/ 5907904 h 6578439"/>
                <a:gd name="connsiteX22" fmla="*/ 5294358 w 5890490"/>
                <a:gd name="connsiteY22" fmla="*/ 6397505 h 6578439"/>
                <a:gd name="connsiteX23" fmla="*/ 5077178 w 5890490"/>
                <a:gd name="connsiteY23" fmla="*/ 6578439 h 6578439"/>
                <a:gd name="connsiteX24" fmla="*/ 1567290 w 5890490"/>
                <a:gd name="connsiteY24" fmla="*/ 6578439 h 6578439"/>
                <a:gd name="connsiteX25" fmla="*/ 1508588 w 5890490"/>
                <a:gd name="connsiteY25" fmla="*/ 6535186 h 6578439"/>
                <a:gd name="connsiteX26" fmla="*/ 826498 w 5890490"/>
                <a:gd name="connsiteY26" fmla="*/ 5876034 h 6578439"/>
                <a:gd name="connsiteX27" fmla="*/ 122403 w 5890490"/>
                <a:gd name="connsiteY27" fmla="*/ 3255655 h 6578439"/>
                <a:gd name="connsiteX28" fmla="*/ 1061197 w 5890490"/>
                <a:gd name="connsiteY28" fmla="*/ 984650 h 6578439"/>
                <a:gd name="connsiteX29" fmla="*/ 3517682 w 5890490"/>
                <a:gd name="connsiteY29"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890490" h="6578439">
                  <a:moveTo>
                    <a:pt x="3517682" y="0"/>
                  </a:moveTo>
                  <a:cubicBezTo>
                    <a:pt x="4402016" y="0"/>
                    <a:pt x="5213741" y="315483"/>
                    <a:pt x="5849513" y="841730"/>
                  </a:cubicBezTo>
                  <a:lnTo>
                    <a:pt x="5890490" y="879060"/>
                  </a:lnTo>
                  <a:lnTo>
                    <a:pt x="5890490" y="1816052"/>
                  </a:lnTo>
                  <a:lnTo>
                    <a:pt x="5856961" y="1771023"/>
                  </a:lnTo>
                  <a:cubicBezTo>
                    <a:pt x="5793650" y="1694076"/>
                    <a:pt x="5726429" y="1619959"/>
                    <a:pt x="5655397" y="1548813"/>
                  </a:cubicBezTo>
                  <a:cubicBezTo>
                    <a:pt x="5082208" y="974906"/>
                    <a:pt x="4322973" y="658717"/>
                    <a:pt x="3517682" y="658717"/>
                  </a:cubicBezTo>
                  <a:cubicBezTo>
                    <a:pt x="3085520" y="658717"/>
                    <a:pt x="2718488" y="721533"/>
                    <a:pt x="2395696" y="850721"/>
                  </a:cubicBezTo>
                  <a:cubicBezTo>
                    <a:pt x="2079132" y="977407"/>
                    <a:pt x="1792668" y="1173626"/>
                    <a:pt x="1519955" y="1450441"/>
                  </a:cubicBezTo>
                  <a:cubicBezTo>
                    <a:pt x="1330275" y="1642840"/>
                    <a:pt x="1263719" y="1756094"/>
                    <a:pt x="1223630" y="1841430"/>
                  </a:cubicBezTo>
                  <a:cubicBezTo>
                    <a:pt x="1166545" y="1962981"/>
                    <a:pt x="1128532" y="2116663"/>
                    <a:pt x="1075857" y="2329343"/>
                  </a:cubicBezTo>
                  <a:cubicBezTo>
                    <a:pt x="1008652" y="2601153"/>
                    <a:pt x="916537" y="2973574"/>
                    <a:pt x="731010" y="3483744"/>
                  </a:cubicBezTo>
                  <a:cubicBezTo>
                    <a:pt x="617488" y="3795981"/>
                    <a:pt x="620731" y="4121653"/>
                    <a:pt x="741000" y="4479719"/>
                  </a:cubicBezTo>
                  <a:cubicBezTo>
                    <a:pt x="847257" y="4796172"/>
                    <a:pt x="1045888" y="5129481"/>
                    <a:pt x="1315615" y="5443827"/>
                  </a:cubicBezTo>
                  <a:cubicBezTo>
                    <a:pt x="1630753" y="5810980"/>
                    <a:pt x="1945371" y="6077784"/>
                    <a:pt x="2277503" y="6259386"/>
                  </a:cubicBezTo>
                  <a:cubicBezTo>
                    <a:pt x="2637530" y="6456133"/>
                    <a:pt x="3017536" y="6551739"/>
                    <a:pt x="3439448" y="6551739"/>
                  </a:cubicBezTo>
                  <a:cubicBezTo>
                    <a:pt x="3781571" y="6551739"/>
                    <a:pt x="4089573" y="6457449"/>
                    <a:pt x="4408732" y="6255172"/>
                  </a:cubicBezTo>
                  <a:cubicBezTo>
                    <a:pt x="4738010" y="6046310"/>
                    <a:pt x="5050941" y="5739207"/>
                    <a:pt x="5343243" y="5442509"/>
                  </a:cubicBezTo>
                  <a:cubicBezTo>
                    <a:pt x="5479860" y="5303970"/>
                    <a:pt x="5614918" y="5178206"/>
                    <a:pt x="5745566" y="5056656"/>
                  </a:cubicBezTo>
                  <a:lnTo>
                    <a:pt x="5890490" y="4920880"/>
                  </a:lnTo>
                  <a:lnTo>
                    <a:pt x="5890490" y="5821966"/>
                  </a:lnTo>
                  <a:lnTo>
                    <a:pt x="5802002"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58B604F-996E-4349-B131-E04ED285D8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5" y="52996"/>
              <a:ext cx="6093361" cy="6805003"/>
            </a:xfrm>
            <a:custGeom>
              <a:avLst/>
              <a:gdLst>
                <a:gd name="connsiteX0" fmla="*/ 3391253 w 5890489"/>
                <a:gd name="connsiteY0" fmla="*/ 0 h 6578438"/>
                <a:gd name="connsiteX1" fmla="*/ 3434974 w 5890489"/>
                <a:gd name="connsiteY1" fmla="*/ 646 h 6578438"/>
                <a:gd name="connsiteX2" fmla="*/ 3522419 w 5890489"/>
                <a:gd name="connsiteY2" fmla="*/ 2712 h 6578438"/>
                <a:gd name="connsiteX3" fmla="*/ 3610261 w 5890489"/>
                <a:gd name="connsiteY3" fmla="*/ 6458 h 6578438"/>
                <a:gd name="connsiteX4" fmla="*/ 3786872 w 5890489"/>
                <a:gd name="connsiteY4" fmla="*/ 20667 h 6578438"/>
                <a:gd name="connsiteX5" fmla="*/ 3962291 w 5890489"/>
                <a:gd name="connsiteY5" fmla="*/ 43530 h 6578438"/>
                <a:gd name="connsiteX6" fmla="*/ 4135855 w 5890489"/>
                <a:gd name="connsiteY6" fmla="*/ 75176 h 6578438"/>
                <a:gd name="connsiteX7" fmla="*/ 4307299 w 5890489"/>
                <a:gd name="connsiteY7" fmla="*/ 114315 h 6578438"/>
                <a:gd name="connsiteX8" fmla="*/ 4476358 w 5890489"/>
                <a:gd name="connsiteY8" fmla="*/ 160816 h 6578438"/>
                <a:gd name="connsiteX9" fmla="*/ 4559829 w 5890489"/>
                <a:gd name="connsiteY9" fmla="*/ 186779 h 6578438"/>
                <a:gd name="connsiteX10" fmla="*/ 4642901 w 5890489"/>
                <a:gd name="connsiteY10" fmla="*/ 213648 h 6578438"/>
                <a:gd name="connsiteX11" fmla="*/ 5280847 w 5890489"/>
                <a:gd name="connsiteY11" fmla="*/ 485936 h 6578438"/>
                <a:gd name="connsiteX12" fmla="*/ 5865400 w 5890489"/>
                <a:gd name="connsiteY12" fmla="*/ 851099 h 6578438"/>
                <a:gd name="connsiteX13" fmla="*/ 5890489 w 5890489"/>
                <a:gd name="connsiteY13" fmla="*/ 870950 h 6578438"/>
                <a:gd name="connsiteX14" fmla="*/ 5890489 w 5890489"/>
                <a:gd name="connsiteY14" fmla="*/ 1321814 h 6578438"/>
                <a:gd name="connsiteX15" fmla="*/ 5887395 w 5890489"/>
                <a:gd name="connsiteY15" fmla="*/ 1318952 h 6578438"/>
                <a:gd name="connsiteX16" fmla="*/ 5830291 w 5890489"/>
                <a:gd name="connsiteY16" fmla="*/ 1265992 h 6578438"/>
                <a:gd name="connsiteX17" fmla="*/ 5815981 w 5890489"/>
                <a:gd name="connsiteY17" fmla="*/ 1252687 h 6578438"/>
                <a:gd name="connsiteX18" fmla="*/ 5801142 w 5890489"/>
                <a:gd name="connsiteY18" fmla="*/ 1240158 h 6578438"/>
                <a:gd name="connsiteX19" fmla="*/ 5771464 w 5890489"/>
                <a:gd name="connsiteY19" fmla="*/ 1214969 h 6578438"/>
                <a:gd name="connsiteX20" fmla="*/ 5651030 w 5890489"/>
                <a:gd name="connsiteY20" fmla="*/ 1115767 h 6578438"/>
                <a:gd name="connsiteX21" fmla="*/ 5123183 w 5890489"/>
                <a:gd name="connsiteY21" fmla="*/ 780443 h 6578438"/>
                <a:gd name="connsiteX22" fmla="*/ 4533860 w 5890489"/>
                <a:gd name="connsiteY22" fmla="*/ 567701 h 6578438"/>
                <a:gd name="connsiteX23" fmla="*/ 4457281 w 5890489"/>
                <a:gd name="connsiteY23" fmla="*/ 550780 h 6578438"/>
                <a:gd name="connsiteX24" fmla="*/ 4380568 w 5890489"/>
                <a:gd name="connsiteY24" fmla="*/ 535279 h 6578438"/>
                <a:gd name="connsiteX25" fmla="*/ 4303325 w 5890489"/>
                <a:gd name="connsiteY25" fmla="*/ 522879 h 6578438"/>
                <a:gd name="connsiteX26" fmla="*/ 4264769 w 5890489"/>
                <a:gd name="connsiteY26" fmla="*/ 516679 h 6578438"/>
                <a:gd name="connsiteX27" fmla="*/ 4226082 w 5890489"/>
                <a:gd name="connsiteY27" fmla="*/ 511253 h 6578438"/>
                <a:gd name="connsiteX28" fmla="*/ 4070934 w 5890489"/>
                <a:gd name="connsiteY28" fmla="*/ 494848 h 6578438"/>
                <a:gd name="connsiteX29" fmla="*/ 3915521 w 5890489"/>
                <a:gd name="connsiteY29" fmla="*/ 486065 h 6578438"/>
                <a:gd name="connsiteX30" fmla="*/ 3760241 w 5890489"/>
                <a:gd name="connsiteY30" fmla="*/ 484257 h 6578438"/>
                <a:gd name="connsiteX31" fmla="*/ 3682734 w 5890489"/>
                <a:gd name="connsiteY31" fmla="*/ 486581 h 6578438"/>
                <a:gd name="connsiteX32" fmla="*/ 3605491 w 5890489"/>
                <a:gd name="connsiteY32" fmla="*/ 488907 h 6578438"/>
                <a:gd name="connsiteX33" fmla="*/ 3527454 w 5890489"/>
                <a:gd name="connsiteY33" fmla="*/ 493169 h 6578438"/>
                <a:gd name="connsiteX34" fmla="*/ 3449151 w 5890489"/>
                <a:gd name="connsiteY34" fmla="*/ 498336 h 6578438"/>
                <a:gd name="connsiteX35" fmla="*/ 3410067 w 5890489"/>
                <a:gd name="connsiteY35" fmla="*/ 500532 h 6578438"/>
                <a:gd name="connsiteX36" fmla="*/ 3371246 w 5890489"/>
                <a:gd name="connsiteY36" fmla="*/ 504279 h 6578438"/>
                <a:gd name="connsiteX37" fmla="*/ 3293739 w 5890489"/>
                <a:gd name="connsiteY37" fmla="*/ 511512 h 6578438"/>
                <a:gd name="connsiteX38" fmla="*/ 2689445 w 5890489"/>
                <a:gd name="connsiteY38" fmla="*/ 610198 h 6578438"/>
                <a:gd name="connsiteX39" fmla="*/ 2117875 w 5890489"/>
                <a:gd name="connsiteY39" fmla="*/ 800335 h 6578438"/>
                <a:gd name="connsiteX40" fmla="*/ 1981276 w 5890489"/>
                <a:gd name="connsiteY40" fmla="*/ 865566 h 6578438"/>
                <a:gd name="connsiteX41" fmla="*/ 1847991 w 5890489"/>
                <a:gd name="connsiteY41" fmla="*/ 938676 h 6578438"/>
                <a:gd name="connsiteX42" fmla="*/ 1783069 w 5890489"/>
                <a:gd name="connsiteY42" fmla="*/ 978718 h 6578438"/>
                <a:gd name="connsiteX43" fmla="*/ 1750609 w 5890489"/>
                <a:gd name="connsiteY43" fmla="*/ 998869 h 6578438"/>
                <a:gd name="connsiteX44" fmla="*/ 1734312 w 5890489"/>
                <a:gd name="connsiteY44" fmla="*/ 1008945 h 6578438"/>
                <a:gd name="connsiteX45" fmla="*/ 1718547 w 5890489"/>
                <a:gd name="connsiteY45" fmla="*/ 1019924 h 6578438"/>
                <a:gd name="connsiteX46" fmla="*/ 1655481 w 5890489"/>
                <a:gd name="connsiteY46" fmla="*/ 1063582 h 6578438"/>
                <a:gd name="connsiteX47" fmla="*/ 1593077 w 5890489"/>
                <a:gd name="connsiteY47" fmla="*/ 1108664 h 6578438"/>
                <a:gd name="connsiteX48" fmla="*/ 1532263 w 5890489"/>
                <a:gd name="connsiteY48" fmla="*/ 1156197 h 6578438"/>
                <a:gd name="connsiteX49" fmla="*/ 1472509 w 5890489"/>
                <a:gd name="connsiteY49" fmla="*/ 1205152 h 6578438"/>
                <a:gd name="connsiteX50" fmla="*/ 1414212 w 5890489"/>
                <a:gd name="connsiteY50" fmla="*/ 1256175 h 6578438"/>
                <a:gd name="connsiteX51" fmla="*/ 1357242 w 5890489"/>
                <a:gd name="connsiteY51" fmla="*/ 1308359 h 6578438"/>
                <a:gd name="connsiteX52" fmla="*/ 1153072 w 5890489"/>
                <a:gd name="connsiteY52" fmla="*/ 1529498 h 6578438"/>
                <a:gd name="connsiteX53" fmla="*/ 1002694 w 5890489"/>
                <a:gd name="connsiteY53" fmla="*/ 1770658 h 6578438"/>
                <a:gd name="connsiteX54" fmla="*/ 974076 w 5890489"/>
                <a:gd name="connsiteY54" fmla="*/ 1835371 h 6578438"/>
                <a:gd name="connsiteX55" fmla="*/ 949564 w 5890489"/>
                <a:gd name="connsiteY55" fmla="*/ 1903573 h 6578438"/>
                <a:gd name="connsiteX56" fmla="*/ 927173 w 5890489"/>
                <a:gd name="connsiteY56" fmla="*/ 1974229 h 6578438"/>
                <a:gd name="connsiteX57" fmla="*/ 906107 w 5890489"/>
                <a:gd name="connsiteY57" fmla="*/ 2046952 h 6578438"/>
                <a:gd name="connsiteX58" fmla="*/ 751092 w 5890489"/>
                <a:gd name="connsiteY58" fmla="*/ 2676266 h 6578438"/>
                <a:gd name="connsiteX59" fmla="*/ 547189 w 5890489"/>
                <a:gd name="connsiteY59" fmla="*/ 3308422 h 6578438"/>
                <a:gd name="connsiteX60" fmla="*/ 441195 w 5890489"/>
                <a:gd name="connsiteY60" fmla="*/ 3866306 h 6578438"/>
                <a:gd name="connsiteX61" fmla="*/ 527182 w 5890489"/>
                <a:gd name="connsiteY61" fmla="*/ 4439174 h 6578438"/>
                <a:gd name="connsiteX62" fmla="*/ 775073 w 5890489"/>
                <a:gd name="connsiteY62" fmla="*/ 4987240 h 6578438"/>
                <a:gd name="connsiteX63" fmla="*/ 943206 w 5890489"/>
                <a:gd name="connsiteY63" fmla="*/ 5244933 h 6578438"/>
                <a:gd name="connsiteX64" fmla="*/ 1133728 w 5890489"/>
                <a:gd name="connsiteY64" fmla="*/ 5490356 h 6578438"/>
                <a:gd name="connsiteX65" fmla="*/ 1359626 w 5890489"/>
                <a:gd name="connsiteY65" fmla="*/ 5709815 h 6578438"/>
                <a:gd name="connsiteX66" fmla="*/ 1481254 w 5890489"/>
                <a:gd name="connsiteY66" fmla="*/ 5809146 h 6578438"/>
                <a:gd name="connsiteX67" fmla="*/ 1543260 w 5890489"/>
                <a:gd name="connsiteY67" fmla="*/ 5856940 h 6578438"/>
                <a:gd name="connsiteX68" fmla="*/ 1607518 w 5890489"/>
                <a:gd name="connsiteY68" fmla="*/ 5901374 h 6578438"/>
                <a:gd name="connsiteX69" fmla="*/ 2145566 w 5890489"/>
                <a:gd name="connsiteY69" fmla="*/ 6193814 h 6578438"/>
                <a:gd name="connsiteX70" fmla="*/ 2214991 w 5890489"/>
                <a:gd name="connsiteY70" fmla="*/ 6221844 h 6578438"/>
                <a:gd name="connsiteX71" fmla="*/ 2249307 w 5890489"/>
                <a:gd name="connsiteY71" fmla="*/ 6236182 h 6578438"/>
                <a:gd name="connsiteX72" fmla="*/ 2284285 w 5890489"/>
                <a:gd name="connsiteY72" fmla="*/ 6248711 h 6578438"/>
                <a:gd name="connsiteX73" fmla="*/ 2354241 w 5890489"/>
                <a:gd name="connsiteY73" fmla="*/ 6273124 h 6578438"/>
                <a:gd name="connsiteX74" fmla="*/ 2371597 w 5890489"/>
                <a:gd name="connsiteY74" fmla="*/ 6279324 h 6578438"/>
                <a:gd name="connsiteX75" fmla="*/ 2387894 w 5890489"/>
                <a:gd name="connsiteY75" fmla="*/ 6287719 h 6578438"/>
                <a:gd name="connsiteX76" fmla="*/ 2421414 w 5890489"/>
                <a:gd name="connsiteY76" fmla="*/ 6302186 h 6578438"/>
                <a:gd name="connsiteX77" fmla="*/ 2489117 w 5890489"/>
                <a:gd name="connsiteY77" fmla="*/ 6329441 h 6578438"/>
                <a:gd name="connsiteX78" fmla="*/ 2522902 w 5890489"/>
                <a:gd name="connsiteY78" fmla="*/ 6343134 h 6578438"/>
                <a:gd name="connsiteX79" fmla="*/ 2556953 w 5890489"/>
                <a:gd name="connsiteY79" fmla="*/ 6356051 h 6578438"/>
                <a:gd name="connsiteX80" fmla="*/ 2695009 w 5890489"/>
                <a:gd name="connsiteY80" fmla="*/ 6401905 h 6578438"/>
                <a:gd name="connsiteX81" fmla="*/ 3268035 w 5890489"/>
                <a:gd name="connsiteY81" fmla="*/ 6501238 h 6578438"/>
                <a:gd name="connsiteX82" fmla="*/ 3341038 w 5890489"/>
                <a:gd name="connsiteY82" fmla="*/ 6506145 h 6578438"/>
                <a:gd name="connsiteX83" fmla="*/ 3414703 w 5890489"/>
                <a:gd name="connsiteY83" fmla="*/ 6507050 h 6578438"/>
                <a:gd name="connsiteX84" fmla="*/ 3488237 w 5890489"/>
                <a:gd name="connsiteY84" fmla="*/ 6508212 h 6578438"/>
                <a:gd name="connsiteX85" fmla="*/ 3524142 w 5890489"/>
                <a:gd name="connsiteY85" fmla="*/ 6507955 h 6578438"/>
                <a:gd name="connsiteX86" fmla="*/ 3559252 w 5890489"/>
                <a:gd name="connsiteY86" fmla="*/ 6506921 h 6578438"/>
                <a:gd name="connsiteX87" fmla="*/ 3629207 w 5890489"/>
                <a:gd name="connsiteY87" fmla="*/ 6503045 h 6578438"/>
                <a:gd name="connsiteX88" fmla="*/ 3698633 w 5890489"/>
                <a:gd name="connsiteY88" fmla="*/ 6496845 h 6578438"/>
                <a:gd name="connsiteX89" fmla="*/ 3733213 w 5890489"/>
                <a:gd name="connsiteY89" fmla="*/ 6493357 h 6578438"/>
                <a:gd name="connsiteX90" fmla="*/ 3767529 w 5890489"/>
                <a:gd name="connsiteY90" fmla="*/ 6488707 h 6578438"/>
                <a:gd name="connsiteX91" fmla="*/ 3801845 w 5890489"/>
                <a:gd name="connsiteY91" fmla="*/ 6484057 h 6578438"/>
                <a:gd name="connsiteX92" fmla="*/ 3835895 w 5890489"/>
                <a:gd name="connsiteY92" fmla="*/ 6478116 h 6578438"/>
                <a:gd name="connsiteX93" fmla="*/ 4364801 w 5890489"/>
                <a:gd name="connsiteY93" fmla="*/ 6308517 h 6578438"/>
                <a:gd name="connsiteX94" fmla="*/ 4861379 w 5890489"/>
                <a:gd name="connsiteY94" fmla="*/ 6000576 h 6578438"/>
                <a:gd name="connsiteX95" fmla="*/ 5341263 w 5890489"/>
                <a:gd name="connsiteY95" fmla="*/ 5605834 h 6578438"/>
                <a:gd name="connsiteX96" fmla="*/ 5587301 w 5890489"/>
                <a:gd name="connsiteY96" fmla="*/ 5390379 h 6578438"/>
                <a:gd name="connsiteX97" fmla="*/ 5849105 w 5890489"/>
                <a:gd name="connsiteY97" fmla="*/ 5176344 h 6578438"/>
                <a:gd name="connsiteX98" fmla="*/ 5890489 w 5890489"/>
                <a:gd name="connsiteY98" fmla="*/ 5145260 h 6578438"/>
                <a:gd name="connsiteX99" fmla="*/ 5890489 w 5890489"/>
                <a:gd name="connsiteY99" fmla="*/ 5995323 h 6578438"/>
                <a:gd name="connsiteX100" fmla="*/ 5811477 w 5890489"/>
                <a:gd name="connsiteY100" fmla="*/ 6077819 h 6578438"/>
                <a:gd name="connsiteX101" fmla="*/ 5301384 w 5890489"/>
                <a:gd name="connsiteY101" fmla="*/ 6542958 h 6578438"/>
                <a:gd name="connsiteX102" fmla="*/ 5252008 w 5890489"/>
                <a:gd name="connsiteY102" fmla="*/ 6578438 h 6578438"/>
                <a:gd name="connsiteX103" fmla="*/ 1653730 w 5890489"/>
                <a:gd name="connsiteY103" fmla="*/ 6578438 h 6578438"/>
                <a:gd name="connsiteX104" fmla="*/ 1549768 w 5890489"/>
                <a:gd name="connsiteY104" fmla="*/ 6488821 h 6578438"/>
                <a:gd name="connsiteX105" fmla="*/ 1298282 w 5890489"/>
                <a:gd name="connsiteY105" fmla="*/ 6243932 h 6578438"/>
                <a:gd name="connsiteX106" fmla="*/ 1237999 w 5890489"/>
                <a:gd name="connsiteY106" fmla="*/ 6181671 h 6578438"/>
                <a:gd name="connsiteX107" fmla="*/ 1179967 w 5890489"/>
                <a:gd name="connsiteY107" fmla="*/ 6117862 h 6578438"/>
                <a:gd name="connsiteX108" fmla="*/ 1121936 w 5890489"/>
                <a:gd name="connsiteY108" fmla="*/ 6054569 h 6578438"/>
                <a:gd name="connsiteX109" fmla="*/ 1065628 w 5890489"/>
                <a:gd name="connsiteY109" fmla="*/ 5990243 h 6578438"/>
                <a:gd name="connsiteX110" fmla="*/ 954335 w 5890489"/>
                <a:gd name="connsiteY110" fmla="*/ 5861460 h 6578438"/>
                <a:gd name="connsiteX111" fmla="*/ 898953 w 5890489"/>
                <a:gd name="connsiteY111" fmla="*/ 5797393 h 6578438"/>
                <a:gd name="connsiteX112" fmla="*/ 842908 w 5890489"/>
                <a:gd name="connsiteY112" fmla="*/ 5733582 h 6578438"/>
                <a:gd name="connsiteX113" fmla="*/ 622442 w 5890489"/>
                <a:gd name="connsiteY113" fmla="*/ 5471884 h 6578438"/>
                <a:gd name="connsiteX114" fmla="*/ 425559 w 5890489"/>
                <a:gd name="connsiteY114" fmla="*/ 5190036 h 6578438"/>
                <a:gd name="connsiteX115" fmla="*/ 123877 w 5890489"/>
                <a:gd name="connsiteY115" fmla="*/ 4564210 h 6578438"/>
                <a:gd name="connsiteX116" fmla="*/ 130 w 5890489"/>
                <a:gd name="connsiteY116" fmla="*/ 3865530 h 6578438"/>
                <a:gd name="connsiteX117" fmla="*/ 30602 w 5890489"/>
                <a:gd name="connsiteY117" fmla="*/ 3505793 h 6578438"/>
                <a:gd name="connsiteX118" fmla="*/ 126924 w 5890489"/>
                <a:gd name="connsiteY118" fmla="*/ 3157164 h 6578438"/>
                <a:gd name="connsiteX119" fmla="*/ 334803 w 5890489"/>
                <a:gd name="connsiteY119" fmla="*/ 2560530 h 6578438"/>
                <a:gd name="connsiteX120" fmla="*/ 381176 w 5890489"/>
                <a:gd name="connsiteY120" fmla="*/ 2409144 h 6578438"/>
                <a:gd name="connsiteX121" fmla="*/ 425825 w 5890489"/>
                <a:gd name="connsiteY121" fmla="*/ 2255819 h 6578438"/>
                <a:gd name="connsiteX122" fmla="*/ 470210 w 5890489"/>
                <a:gd name="connsiteY122" fmla="*/ 2099523 h 6578438"/>
                <a:gd name="connsiteX123" fmla="*/ 492998 w 5890489"/>
                <a:gd name="connsiteY123" fmla="*/ 2020213 h 6578438"/>
                <a:gd name="connsiteX124" fmla="*/ 517509 w 5890489"/>
                <a:gd name="connsiteY124" fmla="*/ 1939224 h 6578438"/>
                <a:gd name="connsiteX125" fmla="*/ 544007 w 5890489"/>
                <a:gd name="connsiteY125" fmla="*/ 1857201 h 6578438"/>
                <a:gd name="connsiteX126" fmla="*/ 573288 w 5890489"/>
                <a:gd name="connsiteY126" fmla="*/ 1774274 h 6578438"/>
                <a:gd name="connsiteX127" fmla="*/ 606146 w 5890489"/>
                <a:gd name="connsiteY127" fmla="*/ 1690832 h 6578438"/>
                <a:gd name="connsiteX128" fmla="*/ 644569 w 5890489"/>
                <a:gd name="connsiteY128" fmla="*/ 1607775 h 6578438"/>
                <a:gd name="connsiteX129" fmla="*/ 837874 w 5890489"/>
                <a:gd name="connsiteY129" fmla="*/ 1297638 h 6578438"/>
                <a:gd name="connsiteX130" fmla="*/ 1069602 w 5890489"/>
                <a:gd name="connsiteY130" fmla="*/ 1032194 h 6578438"/>
                <a:gd name="connsiteX131" fmla="*/ 1130548 w 5890489"/>
                <a:gd name="connsiteY131" fmla="*/ 970839 h 6578438"/>
                <a:gd name="connsiteX132" fmla="*/ 1192024 w 5890489"/>
                <a:gd name="connsiteY132" fmla="*/ 910129 h 6578438"/>
                <a:gd name="connsiteX133" fmla="*/ 1255356 w 5890489"/>
                <a:gd name="connsiteY133" fmla="*/ 850841 h 6578438"/>
                <a:gd name="connsiteX134" fmla="*/ 1319614 w 5890489"/>
                <a:gd name="connsiteY134" fmla="*/ 792068 h 6578438"/>
                <a:gd name="connsiteX135" fmla="*/ 1385728 w 5890489"/>
                <a:gd name="connsiteY135" fmla="*/ 734975 h 6578438"/>
                <a:gd name="connsiteX136" fmla="*/ 1452768 w 5890489"/>
                <a:gd name="connsiteY136" fmla="*/ 678528 h 6578438"/>
                <a:gd name="connsiteX137" fmla="*/ 1469594 w 5890489"/>
                <a:gd name="connsiteY137" fmla="*/ 664449 h 6578438"/>
                <a:gd name="connsiteX138" fmla="*/ 1487083 w 5890489"/>
                <a:gd name="connsiteY138" fmla="*/ 651015 h 6578438"/>
                <a:gd name="connsiteX139" fmla="*/ 1522193 w 5890489"/>
                <a:gd name="connsiteY139" fmla="*/ 624277 h 6578438"/>
                <a:gd name="connsiteX140" fmla="*/ 1592415 w 5890489"/>
                <a:gd name="connsiteY140" fmla="*/ 570671 h 6578438"/>
                <a:gd name="connsiteX141" fmla="*/ 1738287 w 5890489"/>
                <a:gd name="connsiteY141" fmla="*/ 469402 h 6578438"/>
                <a:gd name="connsiteX142" fmla="*/ 1890918 w 5890489"/>
                <a:gd name="connsiteY142" fmla="*/ 376530 h 6578438"/>
                <a:gd name="connsiteX143" fmla="*/ 2555363 w 5890489"/>
                <a:gd name="connsiteY143" fmla="*/ 105274 h 6578438"/>
                <a:gd name="connsiteX144" fmla="*/ 3259291 w 5890489"/>
                <a:gd name="connsiteY144" fmla="*/ 3229 h 6578438"/>
                <a:gd name="connsiteX145" fmla="*/ 3347265 w 5890489"/>
                <a:gd name="connsiteY145" fmla="*/ 903 h 6578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890489" h="6578438">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5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27CCEAF3-651B-4605-AE58-F96E227036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3" y="52997"/>
              <a:ext cx="6093363" cy="6805004"/>
            </a:xfrm>
            <a:custGeom>
              <a:avLst/>
              <a:gdLst>
                <a:gd name="connsiteX0" fmla="*/ 3517682 w 5890491"/>
                <a:gd name="connsiteY0" fmla="*/ 0 h 6578439"/>
                <a:gd name="connsiteX1" fmla="*/ 5849513 w 5890491"/>
                <a:gd name="connsiteY1" fmla="*/ 841730 h 6578439"/>
                <a:gd name="connsiteX2" fmla="*/ 5890491 w 5890491"/>
                <a:gd name="connsiteY2" fmla="*/ 879061 h 6578439"/>
                <a:gd name="connsiteX3" fmla="*/ 5890491 w 5890491"/>
                <a:gd name="connsiteY3" fmla="*/ 2034114 h 6578439"/>
                <a:gd name="connsiteX4" fmla="*/ 5757065 w 5890491"/>
                <a:gd name="connsiteY4" fmla="*/ 1854938 h 6578439"/>
                <a:gd name="connsiteX5" fmla="*/ 5564060 w 5890491"/>
                <a:gd name="connsiteY5" fmla="*/ 1642182 h 6578439"/>
                <a:gd name="connsiteX6" fmla="*/ 3517551 w 5890491"/>
                <a:gd name="connsiteY6" fmla="*/ 790012 h 6578439"/>
                <a:gd name="connsiteX7" fmla="*/ 1611552 w 5890491"/>
                <a:gd name="connsiteY7" fmla="*/ 1543282 h 6578439"/>
                <a:gd name="connsiteX8" fmla="*/ 1340656 w 5890491"/>
                <a:gd name="connsiteY8" fmla="*/ 1897925 h 6578439"/>
                <a:gd name="connsiteX9" fmla="*/ 1201705 w 5890491"/>
                <a:gd name="connsiteY9" fmla="*/ 2361213 h 6578439"/>
                <a:gd name="connsiteX10" fmla="*/ 852705 w 5890491"/>
                <a:gd name="connsiteY10" fmla="*/ 3529176 h 6578439"/>
                <a:gd name="connsiteX11" fmla="*/ 863863 w 5890491"/>
                <a:gd name="connsiteY11" fmla="*/ 4437051 h 6578439"/>
                <a:gd name="connsiteX12" fmla="*/ 1413569 w 5890491"/>
                <a:gd name="connsiteY12" fmla="*/ 5357174 h 6578439"/>
                <a:gd name="connsiteX13" fmla="*/ 2339129 w 5890491"/>
                <a:gd name="connsiteY13" fmla="*/ 6143367 h 6578439"/>
                <a:gd name="connsiteX14" fmla="*/ 3439449 w 5890491"/>
                <a:gd name="connsiteY14" fmla="*/ 6420049 h 6578439"/>
                <a:gd name="connsiteX15" fmla="*/ 5251388 w 5890491"/>
                <a:gd name="connsiteY15" fmla="*/ 5349009 h 6578439"/>
                <a:gd name="connsiteX16" fmla="*/ 5657731 w 5890491"/>
                <a:gd name="connsiteY16" fmla="*/ 4959205 h 6578439"/>
                <a:gd name="connsiteX17" fmla="*/ 5836127 w 5890491"/>
                <a:gd name="connsiteY17" fmla="*/ 4792052 h 6578439"/>
                <a:gd name="connsiteX18" fmla="*/ 5890491 w 5890491"/>
                <a:gd name="connsiteY18" fmla="*/ 4738662 h 6578439"/>
                <a:gd name="connsiteX19" fmla="*/ 5890491 w 5890491"/>
                <a:gd name="connsiteY19" fmla="*/ 5821964 h 6578439"/>
                <a:gd name="connsiteX20" fmla="*/ 5802001 w 5890491"/>
                <a:gd name="connsiteY20" fmla="*/ 5907904 h 6578439"/>
                <a:gd name="connsiteX21" fmla="*/ 5294358 w 5890491"/>
                <a:gd name="connsiteY21" fmla="*/ 6397505 h 6578439"/>
                <a:gd name="connsiteX22" fmla="*/ 5077178 w 5890491"/>
                <a:gd name="connsiteY22" fmla="*/ 6578439 h 6578439"/>
                <a:gd name="connsiteX23" fmla="*/ 1567290 w 5890491"/>
                <a:gd name="connsiteY23" fmla="*/ 6578439 h 6578439"/>
                <a:gd name="connsiteX24" fmla="*/ 1508588 w 5890491"/>
                <a:gd name="connsiteY24" fmla="*/ 6535186 h 6578439"/>
                <a:gd name="connsiteX25" fmla="*/ 826498 w 5890491"/>
                <a:gd name="connsiteY25" fmla="*/ 5876034 h 6578439"/>
                <a:gd name="connsiteX26" fmla="*/ 122403 w 5890491"/>
                <a:gd name="connsiteY26" fmla="*/ 3255655 h 6578439"/>
                <a:gd name="connsiteX27" fmla="*/ 1061197 w 5890491"/>
                <a:gd name="connsiteY27" fmla="*/ 984650 h 6578439"/>
                <a:gd name="connsiteX28" fmla="*/ 3517682 w 5890491"/>
                <a:gd name="connsiteY28" fmla="*/ 0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0491" h="6578439">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flip="none" rotWithShape="1">
              <a:gsLst>
                <a:gs pos="2000">
                  <a:schemeClr val="bg1"/>
                </a:gs>
                <a:gs pos="16000">
                  <a:schemeClr val="accent6">
                    <a:alpha val="10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Freeform: Shape 21">
              <a:extLst>
                <a:ext uri="{FF2B5EF4-FFF2-40B4-BE49-F238E27FC236}">
                  <a16:creationId xmlns:a16="http://schemas.microsoft.com/office/drawing/2014/main" id="{ED519330-E5F1-4248-B58C-1AA0D9E6DA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01024" y="52997"/>
              <a:ext cx="6093362" cy="6805004"/>
            </a:xfrm>
            <a:custGeom>
              <a:avLst/>
              <a:gdLst>
                <a:gd name="connsiteX0" fmla="*/ 5890490 w 5890490"/>
                <a:gd name="connsiteY0" fmla="*/ 5389037 h 6578439"/>
                <a:gd name="connsiteX1" fmla="*/ 5890490 w 5890490"/>
                <a:gd name="connsiteY1" fmla="*/ 5855587 h 6578439"/>
                <a:gd name="connsiteX2" fmla="*/ 5784593 w 5890490"/>
                <a:gd name="connsiteY2" fmla="*/ 5962054 h 6578439"/>
                <a:gd name="connsiteX3" fmla="*/ 5663414 w 5890490"/>
                <a:gd name="connsiteY3" fmla="*/ 6082564 h 6578439"/>
                <a:gd name="connsiteX4" fmla="*/ 5147099 w 5890490"/>
                <a:gd name="connsiteY4" fmla="*/ 6547726 h 6578439"/>
                <a:gd name="connsiteX5" fmla="*/ 5105015 w 5890490"/>
                <a:gd name="connsiteY5" fmla="*/ 6578439 h 6578439"/>
                <a:gd name="connsiteX6" fmla="*/ 4385601 w 5890490"/>
                <a:gd name="connsiteY6" fmla="*/ 6578439 h 6578439"/>
                <a:gd name="connsiteX7" fmla="*/ 4507252 w 5890490"/>
                <a:gd name="connsiteY7" fmla="*/ 6515968 h 6578439"/>
                <a:gd name="connsiteX8" fmla="*/ 4909330 w 5890490"/>
                <a:gd name="connsiteY8" fmla="*/ 6253453 h 6578439"/>
                <a:gd name="connsiteX9" fmla="*/ 5411374 w 5890490"/>
                <a:gd name="connsiteY9" fmla="*/ 5828544 h 6578439"/>
                <a:gd name="connsiteX10" fmla="*/ 5533570 w 5890490"/>
                <a:gd name="connsiteY10" fmla="*/ 5714534 h 6578439"/>
                <a:gd name="connsiteX11" fmla="*/ 5657425 w 5890490"/>
                <a:gd name="connsiteY11" fmla="*/ 5597650 h 6578439"/>
                <a:gd name="connsiteX12" fmla="*/ 3336813 w 5890490"/>
                <a:gd name="connsiteY12" fmla="*/ 499 h 6578439"/>
                <a:gd name="connsiteX13" fmla="*/ 3513674 w 5890490"/>
                <a:gd name="connsiteY13" fmla="*/ 1202 h 6578439"/>
                <a:gd name="connsiteX14" fmla="*/ 3602743 w 5890490"/>
                <a:gd name="connsiteY14" fmla="*/ 4827 h 6578439"/>
                <a:gd name="connsiteX15" fmla="*/ 3647213 w 5890490"/>
                <a:gd name="connsiteY15" fmla="*/ 6703 h 6578439"/>
                <a:gd name="connsiteX16" fmla="*/ 3691684 w 5890490"/>
                <a:gd name="connsiteY16" fmla="*/ 9453 h 6578439"/>
                <a:gd name="connsiteX17" fmla="*/ 3868927 w 5890490"/>
                <a:gd name="connsiteY17" fmla="*/ 27080 h 6578439"/>
                <a:gd name="connsiteX18" fmla="*/ 5200872 w 5890490"/>
                <a:gd name="connsiteY18" fmla="*/ 472240 h 6578439"/>
                <a:gd name="connsiteX19" fmla="*/ 5772711 w 5890490"/>
                <a:gd name="connsiteY19" fmla="*/ 866334 h 6578439"/>
                <a:gd name="connsiteX20" fmla="*/ 5890490 w 5890490"/>
                <a:gd name="connsiteY20" fmla="*/ 972426 h 6578439"/>
                <a:gd name="connsiteX21" fmla="*/ 5890490 w 5890490"/>
                <a:gd name="connsiteY21" fmla="*/ 1158576 h 6578439"/>
                <a:gd name="connsiteX22" fmla="*/ 5676045 w 5890490"/>
                <a:gd name="connsiteY22" fmla="*/ 986969 h 6578439"/>
                <a:gd name="connsiteX23" fmla="*/ 5103776 w 5890490"/>
                <a:gd name="connsiteY23" fmla="*/ 655879 h 6578439"/>
                <a:gd name="connsiteX24" fmla="*/ 4482465 w 5890490"/>
                <a:gd name="connsiteY24" fmla="*/ 440363 h 6578439"/>
                <a:gd name="connsiteX25" fmla="*/ 4402444 w 5890490"/>
                <a:gd name="connsiteY25" fmla="*/ 422111 h 6578439"/>
                <a:gd name="connsiteX26" fmla="*/ 4322423 w 5890490"/>
                <a:gd name="connsiteY26" fmla="*/ 404610 h 6578439"/>
                <a:gd name="connsiteX27" fmla="*/ 4241892 w 5890490"/>
                <a:gd name="connsiteY27" fmla="*/ 389858 h 6578439"/>
                <a:gd name="connsiteX28" fmla="*/ 4201627 w 5890490"/>
                <a:gd name="connsiteY28" fmla="*/ 382483 h 6578439"/>
                <a:gd name="connsiteX29" fmla="*/ 4161234 w 5890490"/>
                <a:gd name="connsiteY29" fmla="*/ 375857 h 6578439"/>
                <a:gd name="connsiteX30" fmla="*/ 3999280 w 5890490"/>
                <a:gd name="connsiteY30" fmla="*/ 353606 h 6578439"/>
                <a:gd name="connsiteX31" fmla="*/ 3836817 w 5890490"/>
                <a:gd name="connsiteY31" fmla="*/ 338480 h 6578439"/>
                <a:gd name="connsiteX32" fmla="*/ 3673972 w 5890490"/>
                <a:gd name="connsiteY32" fmla="*/ 330604 h 6578439"/>
                <a:gd name="connsiteX33" fmla="*/ 3511126 w 5890490"/>
                <a:gd name="connsiteY33" fmla="*/ 328978 h 6578439"/>
                <a:gd name="connsiteX34" fmla="*/ 3183142 w 5890490"/>
                <a:gd name="connsiteY34" fmla="*/ 342854 h 6578439"/>
                <a:gd name="connsiteX35" fmla="*/ 2541444 w 5890490"/>
                <a:gd name="connsiteY35" fmla="*/ 439988 h 6578439"/>
                <a:gd name="connsiteX36" fmla="*/ 1933895 w 5890490"/>
                <a:gd name="connsiteY36" fmla="*/ 650505 h 6578439"/>
                <a:gd name="connsiteX37" fmla="*/ 1378079 w 5890490"/>
                <a:gd name="connsiteY37" fmla="*/ 983905 h 6578439"/>
                <a:gd name="connsiteX38" fmla="*/ 1312967 w 5890490"/>
                <a:gd name="connsiteY38" fmla="*/ 1033660 h 6578439"/>
                <a:gd name="connsiteX39" fmla="*/ 1248364 w 5890490"/>
                <a:gd name="connsiteY39" fmla="*/ 1084413 h 6578439"/>
                <a:gd name="connsiteX40" fmla="*/ 1185163 w 5890490"/>
                <a:gd name="connsiteY40" fmla="*/ 1137168 h 6578439"/>
                <a:gd name="connsiteX41" fmla="*/ 1122852 w 5890490"/>
                <a:gd name="connsiteY41" fmla="*/ 1190922 h 6578439"/>
                <a:gd name="connsiteX42" fmla="*/ 892092 w 5890490"/>
                <a:gd name="connsiteY42" fmla="*/ 1421440 h 6578439"/>
                <a:gd name="connsiteX43" fmla="*/ 707202 w 5890490"/>
                <a:gd name="connsiteY43" fmla="*/ 1684212 h 6578439"/>
                <a:gd name="connsiteX44" fmla="*/ 670121 w 5890490"/>
                <a:gd name="connsiteY44" fmla="*/ 1756093 h 6578439"/>
                <a:gd name="connsiteX45" fmla="*/ 637630 w 5890490"/>
                <a:gd name="connsiteY45" fmla="*/ 1830724 h 6578439"/>
                <a:gd name="connsiteX46" fmla="*/ 607685 w 5890490"/>
                <a:gd name="connsiteY46" fmla="*/ 1907105 h 6578439"/>
                <a:gd name="connsiteX47" fmla="*/ 580034 w 5890490"/>
                <a:gd name="connsiteY47" fmla="*/ 1984986 h 6578439"/>
                <a:gd name="connsiteX48" fmla="*/ 481919 w 5890490"/>
                <a:gd name="connsiteY48" fmla="*/ 2304386 h 6578439"/>
                <a:gd name="connsiteX49" fmla="*/ 433881 w 5890490"/>
                <a:gd name="connsiteY49" fmla="*/ 2465399 h 6578439"/>
                <a:gd name="connsiteX50" fmla="*/ 384442 w 5890490"/>
                <a:gd name="connsiteY50" fmla="*/ 2626163 h 6578439"/>
                <a:gd name="connsiteX51" fmla="*/ 166039 w 5890490"/>
                <a:gd name="connsiteY51" fmla="*/ 3261338 h 6578439"/>
                <a:gd name="connsiteX52" fmla="*/ 56202 w 5890490"/>
                <a:gd name="connsiteY52" fmla="*/ 3910265 h 6578439"/>
                <a:gd name="connsiteX53" fmla="*/ 93664 w 5890490"/>
                <a:gd name="connsiteY53" fmla="*/ 4237292 h 6578439"/>
                <a:gd name="connsiteX54" fmla="*/ 111758 w 5890490"/>
                <a:gd name="connsiteY54" fmla="*/ 4317548 h 6578439"/>
                <a:gd name="connsiteX55" fmla="*/ 133038 w 5890490"/>
                <a:gd name="connsiteY55" fmla="*/ 4397054 h 6578439"/>
                <a:gd name="connsiteX56" fmla="*/ 157757 w 5890490"/>
                <a:gd name="connsiteY56" fmla="*/ 4475560 h 6578439"/>
                <a:gd name="connsiteX57" fmla="*/ 185153 w 5890490"/>
                <a:gd name="connsiteY57" fmla="*/ 4553066 h 6578439"/>
                <a:gd name="connsiteX58" fmla="*/ 493642 w 5890490"/>
                <a:gd name="connsiteY58" fmla="*/ 5132239 h 6578439"/>
                <a:gd name="connsiteX59" fmla="*/ 914391 w 5890490"/>
                <a:gd name="connsiteY59" fmla="*/ 5636528 h 6578439"/>
                <a:gd name="connsiteX60" fmla="*/ 1402034 w 5890490"/>
                <a:gd name="connsiteY60" fmla="*/ 6076188 h 6578439"/>
                <a:gd name="connsiteX61" fmla="*/ 1664397 w 5890490"/>
                <a:gd name="connsiteY61" fmla="*/ 6267079 h 6578439"/>
                <a:gd name="connsiteX62" fmla="*/ 1938992 w 5890490"/>
                <a:gd name="connsiteY62" fmla="*/ 6434343 h 6578439"/>
                <a:gd name="connsiteX63" fmla="*/ 2225931 w 5890490"/>
                <a:gd name="connsiteY63" fmla="*/ 6574322 h 6578439"/>
                <a:gd name="connsiteX64" fmla="*/ 2236328 w 5890490"/>
                <a:gd name="connsiteY64" fmla="*/ 6578439 h 6578439"/>
                <a:gd name="connsiteX65" fmla="*/ 1504665 w 5890490"/>
                <a:gd name="connsiteY65" fmla="*/ 6578439 h 6578439"/>
                <a:gd name="connsiteX66" fmla="*/ 1456827 w 5890490"/>
                <a:gd name="connsiteY66" fmla="*/ 6543476 h 6578439"/>
                <a:gd name="connsiteX67" fmla="*/ 1188475 w 5890490"/>
                <a:gd name="connsiteY67" fmla="*/ 6314083 h 6578439"/>
                <a:gd name="connsiteX68" fmla="*/ 721728 w 5890490"/>
                <a:gd name="connsiteY68" fmla="*/ 5798666 h 6578439"/>
                <a:gd name="connsiteX69" fmla="*/ 344175 w 5890490"/>
                <a:gd name="connsiteY69" fmla="*/ 5219495 h 6578439"/>
                <a:gd name="connsiteX70" fmla="*/ 87293 w 5890490"/>
                <a:gd name="connsiteY70" fmla="*/ 4583569 h 6578439"/>
                <a:gd name="connsiteX71" fmla="*/ 65886 w 5890490"/>
                <a:gd name="connsiteY71" fmla="*/ 4500813 h 6578439"/>
                <a:gd name="connsiteX72" fmla="*/ 47409 w 5890490"/>
                <a:gd name="connsiteY72" fmla="*/ 4417431 h 6578439"/>
                <a:gd name="connsiteX73" fmla="*/ 39000 w 5890490"/>
                <a:gd name="connsiteY73" fmla="*/ 4375677 h 6578439"/>
                <a:gd name="connsiteX74" fmla="*/ 31610 w 5890490"/>
                <a:gd name="connsiteY74" fmla="*/ 4333674 h 6578439"/>
                <a:gd name="connsiteX75" fmla="*/ 18868 w 5890490"/>
                <a:gd name="connsiteY75" fmla="*/ 4249417 h 6578439"/>
                <a:gd name="connsiteX76" fmla="*/ 646 w 5890490"/>
                <a:gd name="connsiteY76" fmla="*/ 3910265 h 6578439"/>
                <a:gd name="connsiteX77" fmla="*/ 130234 w 5890490"/>
                <a:gd name="connsiteY77" fmla="*/ 3248337 h 6578439"/>
                <a:gd name="connsiteX78" fmla="*/ 335383 w 5890490"/>
                <a:gd name="connsiteY78" fmla="*/ 2611911 h 6578439"/>
                <a:gd name="connsiteX79" fmla="*/ 487272 w 5890490"/>
                <a:gd name="connsiteY79" fmla="*/ 1958609 h 6578439"/>
                <a:gd name="connsiteX80" fmla="*/ 508550 w 5890490"/>
                <a:gd name="connsiteY80" fmla="*/ 1876227 h 6578439"/>
                <a:gd name="connsiteX81" fmla="*/ 531742 w 5890490"/>
                <a:gd name="connsiteY81" fmla="*/ 1793721 h 6578439"/>
                <a:gd name="connsiteX82" fmla="*/ 558245 w 5890490"/>
                <a:gd name="connsiteY82" fmla="*/ 1711465 h 6578439"/>
                <a:gd name="connsiteX83" fmla="*/ 590100 w 5890490"/>
                <a:gd name="connsiteY83" fmla="*/ 1630332 h 6578439"/>
                <a:gd name="connsiteX84" fmla="*/ 758680 w 5890490"/>
                <a:gd name="connsiteY84" fmla="*/ 1322433 h 6578439"/>
                <a:gd name="connsiteX85" fmla="*/ 976317 w 5890490"/>
                <a:gd name="connsiteY85" fmla="*/ 1049286 h 6578439"/>
                <a:gd name="connsiteX86" fmla="*/ 1035314 w 5890490"/>
                <a:gd name="connsiteY86" fmla="*/ 985406 h 6578439"/>
                <a:gd name="connsiteX87" fmla="*/ 1095329 w 5890490"/>
                <a:gd name="connsiteY87" fmla="*/ 922526 h 6578439"/>
                <a:gd name="connsiteX88" fmla="*/ 1157384 w 5890490"/>
                <a:gd name="connsiteY88" fmla="*/ 861271 h 6578439"/>
                <a:gd name="connsiteX89" fmla="*/ 1220841 w 5890490"/>
                <a:gd name="connsiteY89" fmla="*/ 801017 h 6578439"/>
                <a:gd name="connsiteX90" fmla="*/ 1286462 w 5890490"/>
                <a:gd name="connsiteY90" fmla="*/ 742886 h 6578439"/>
                <a:gd name="connsiteX91" fmla="*/ 1353233 w 5890490"/>
                <a:gd name="connsiteY91" fmla="*/ 685632 h 6578439"/>
                <a:gd name="connsiteX92" fmla="*/ 1369924 w 5890490"/>
                <a:gd name="connsiteY92" fmla="*/ 671256 h 6578439"/>
                <a:gd name="connsiteX93" fmla="*/ 1387380 w 5890490"/>
                <a:gd name="connsiteY93" fmla="*/ 657755 h 6578439"/>
                <a:gd name="connsiteX94" fmla="*/ 1422422 w 5890490"/>
                <a:gd name="connsiteY94" fmla="*/ 630877 h 6578439"/>
                <a:gd name="connsiteX95" fmla="*/ 1492759 w 5890490"/>
                <a:gd name="connsiteY95" fmla="*/ 577248 h 6578439"/>
                <a:gd name="connsiteX96" fmla="*/ 1528820 w 5890490"/>
                <a:gd name="connsiteY96" fmla="*/ 551496 h 6578439"/>
                <a:gd name="connsiteX97" fmla="*/ 1565390 w 5890490"/>
                <a:gd name="connsiteY97" fmla="*/ 526370 h 6578439"/>
                <a:gd name="connsiteX98" fmla="*/ 1639040 w 5890490"/>
                <a:gd name="connsiteY98" fmla="*/ 476490 h 6578439"/>
                <a:gd name="connsiteX99" fmla="*/ 1792075 w 5890490"/>
                <a:gd name="connsiteY99" fmla="*/ 384859 h 6578439"/>
                <a:gd name="connsiteX100" fmla="*/ 2455943 w 5890490"/>
                <a:gd name="connsiteY100" fmla="*/ 117836 h 6578439"/>
                <a:gd name="connsiteX101" fmla="*/ 3159952 w 5890490"/>
                <a:gd name="connsiteY101" fmla="*/ 7203 h 6578439"/>
                <a:gd name="connsiteX102" fmla="*/ 3336813 w 5890490"/>
                <a:gd name="connsiteY102" fmla="*/ 499 h 65784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5890490" h="6578439">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flip="none" rotWithShape="1">
              <a:gsLst>
                <a:gs pos="2000">
                  <a:schemeClr val="bg1">
                    <a:alpha val="10000"/>
                  </a:schemeClr>
                </a:gs>
                <a:gs pos="16000">
                  <a:schemeClr val="accent6">
                    <a:alpha val="5000"/>
                  </a:schemeClr>
                </a:gs>
                <a:gs pos="100000">
                  <a:schemeClr val="bg1">
                    <a:alpha val="10000"/>
                  </a:schemeClr>
                </a:gs>
                <a:gs pos="85000">
                  <a:schemeClr val="accent1">
                    <a:alpha val="1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C7B928E8-3F7C-CF8E-263E-735BE2F30C9B}"/>
              </a:ext>
            </a:extLst>
          </p:cNvPr>
          <p:cNvPicPr>
            <a:picLocks noChangeAspect="1"/>
          </p:cNvPicPr>
          <p:nvPr/>
        </p:nvPicPr>
        <p:blipFill>
          <a:blip r:embed="rId2"/>
          <a:stretch>
            <a:fillRect/>
          </a:stretch>
        </p:blipFill>
        <p:spPr>
          <a:xfrm>
            <a:off x="7167372" y="2428734"/>
            <a:ext cx="4543711" cy="2942052"/>
          </a:xfrm>
          <a:prstGeom prst="rect">
            <a:avLst/>
          </a:prstGeom>
          <a:ln>
            <a:noFill/>
          </a:ln>
        </p:spPr>
      </p:pic>
      <p:sp>
        <p:nvSpPr>
          <p:cNvPr id="3" name="TextBox 2">
            <a:extLst>
              <a:ext uri="{FF2B5EF4-FFF2-40B4-BE49-F238E27FC236}">
                <a16:creationId xmlns:a16="http://schemas.microsoft.com/office/drawing/2014/main" id="{9C9770B9-5F6A-0FFA-9D5E-5EE001E89741}"/>
              </a:ext>
            </a:extLst>
          </p:cNvPr>
          <p:cNvSpPr txBox="1"/>
          <p:nvPr/>
        </p:nvSpPr>
        <p:spPr>
          <a:xfrm>
            <a:off x="367863" y="1487214"/>
            <a:ext cx="7031420" cy="2308324"/>
          </a:xfrm>
          <a:prstGeom prst="rect">
            <a:avLst/>
          </a:prstGeom>
          <a:noFill/>
        </p:spPr>
        <p:txBody>
          <a:bodyPr wrap="square" rtlCol="0">
            <a:spAutoFit/>
          </a:bodyPr>
          <a:lstStyle/>
          <a:p>
            <a:r>
              <a:rPr lang="en-US" dirty="0"/>
              <a:t>The x-axis represents age in years, ranging from around 30 to 60. The y-axis shows BMI, with values ranging from 0 to approximately 300.</a:t>
            </a:r>
          </a:p>
          <a:p>
            <a:r>
              <a:rPr lang="en-US" dirty="0"/>
              <a:t>The red data points (1) tend to have higher values on the y-axis, indicating a potential association between this group and poorer cardiovascular health outcomes or higher risk.</a:t>
            </a:r>
          </a:p>
          <a:p>
            <a:r>
              <a:rPr lang="en-US" dirty="0"/>
              <a:t>This scatter plot highlights the relationship between age, a binary variable (possibly presence/absence of a condition or risk factor), and </a:t>
            </a:r>
            <a:r>
              <a:rPr lang="en-US" dirty="0" err="1"/>
              <a:t>bmi</a:t>
            </a:r>
            <a:r>
              <a:rPr lang="en-US" dirty="0"/>
              <a:t>.</a:t>
            </a:r>
          </a:p>
        </p:txBody>
      </p:sp>
    </p:spTree>
    <p:extLst>
      <p:ext uri="{BB962C8B-B14F-4D97-AF65-F5344CB8AC3E}">
        <p14:creationId xmlns:p14="http://schemas.microsoft.com/office/powerpoint/2010/main" val="300260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3" name="Rectangle 1">
            <a:extLst>
              <a:ext uri="{FF2B5EF4-FFF2-40B4-BE49-F238E27FC236}">
                <a16:creationId xmlns:a16="http://schemas.microsoft.com/office/drawing/2014/main" id="{43F3DD1E-2720-22D2-003A-0444548C0979}"/>
              </a:ext>
            </a:extLst>
          </p:cNvPr>
          <p:cNvSpPr>
            <a:spLocks noGrp="1" noChangeArrowheads="1"/>
          </p:cNvSpPr>
          <p:nvPr>
            <p:ph type="title"/>
          </p:nvPr>
        </p:nvSpPr>
        <p:spPr bwMode="auto">
          <a:xfrm>
            <a:off x="804672" y="935421"/>
            <a:ext cx="10620073" cy="4557176"/>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algn="l" fontAlgn="base">
              <a:spcAft>
                <a:spcPct val="0"/>
              </a:spcAft>
            </a:pPr>
            <a:br>
              <a:rPr kumimoji="0" lang="en-US" altLang="en-US" sz="1700" b="0" i="0" u="none" strike="noStrike" kern="1200" cap="none" normalizeH="0" baseline="0" dirty="0">
                <a:ln>
                  <a:noFill/>
                </a:ln>
                <a:solidFill>
                  <a:schemeClr val="tx2"/>
                </a:solidFill>
                <a:effectLst/>
                <a:latin typeface="+mj-lt"/>
                <a:ea typeface="+mj-ea"/>
                <a:cs typeface="+mj-cs"/>
              </a:rPr>
            </a:br>
            <a:br>
              <a:rPr kumimoji="0" lang="en-US" altLang="en-US" sz="1700" b="0" i="0" u="none" strike="noStrike" kern="1200" cap="none" normalizeH="0" baseline="0" dirty="0">
                <a:ln>
                  <a:noFill/>
                </a:ln>
                <a:solidFill>
                  <a:schemeClr val="tx2"/>
                </a:solidFill>
                <a:effectLst/>
                <a:latin typeface="+mj-lt"/>
                <a:ea typeface="+mj-ea"/>
                <a:cs typeface="+mj-cs"/>
              </a:rPr>
            </a:br>
            <a:r>
              <a:rPr lang="en-US" sz="3200" b="1" kern="1200" dirty="0">
                <a:solidFill>
                  <a:schemeClr val="tx2"/>
                </a:solidFill>
                <a:latin typeface="Times New Roman" panose="02020603050405020304" pitchFamily="18" charset="0"/>
                <a:cs typeface="Times New Roman" panose="02020603050405020304" pitchFamily="18" charset="0"/>
              </a:rPr>
              <a:t>Data Management:</a:t>
            </a:r>
            <a:br>
              <a:rPr lang="en-US" sz="3200" kern="1200" dirty="0">
                <a:solidFill>
                  <a:schemeClr val="tx2"/>
                </a:solidFill>
                <a:latin typeface="Times New Roman" panose="02020603050405020304" pitchFamily="18" charset="0"/>
                <a:cs typeface="Times New Roman" panose="02020603050405020304" pitchFamily="18" charset="0"/>
              </a:rPr>
            </a:br>
            <a:br>
              <a:rPr lang="en-US" sz="1700" kern="1200" dirty="0">
                <a:solidFill>
                  <a:schemeClr val="tx2"/>
                </a:solidFill>
                <a:latin typeface="+mj-lt"/>
                <a:ea typeface="+mj-ea"/>
                <a:cs typeface="+mj-cs"/>
              </a:rPr>
            </a:br>
            <a:r>
              <a:rPr lang="en-US" sz="2000" b="1" dirty="0">
                <a:solidFill>
                  <a:schemeClr val="tx2"/>
                </a:solidFill>
                <a:latin typeface="Times New Roman" panose="02020603050405020304" pitchFamily="18" charset="0"/>
                <a:cs typeface="Times New Roman" panose="02020603050405020304" pitchFamily="18" charset="0"/>
              </a:rPr>
              <a:t>Data Cleaning and Preprocessing</a:t>
            </a:r>
            <a:r>
              <a:rPr lang="en-US" sz="2000" dirty="0">
                <a:solidFill>
                  <a:schemeClr val="tx2"/>
                </a:solidFill>
                <a:latin typeface="Times New Roman" panose="02020603050405020304" pitchFamily="18" charset="0"/>
                <a:cs typeface="Times New Roman" panose="02020603050405020304" pitchFamily="18" charset="0"/>
              </a:rPr>
              <a:t>: We started by inspecting the dataset for any obvious errors, inconsistencies, or duplicates. This involved checking for invalid or out-of-range values, missing data, and any formatting issues. We removed any duplicate rows or observations, as they can introduce bias and skew the results and we deleted unwanted columns which are unnecessary for our research.</a:t>
            </a:r>
            <a:br>
              <a:rPr lang="en-US" sz="2000"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Data Transformation</a:t>
            </a:r>
            <a:r>
              <a:rPr lang="en-US" sz="2000" dirty="0">
                <a:solidFill>
                  <a:schemeClr val="tx2"/>
                </a:solidFill>
                <a:latin typeface="Times New Roman" panose="02020603050405020304" pitchFamily="18" charset="0"/>
                <a:cs typeface="Times New Roman" panose="02020603050405020304" pitchFamily="18" charset="0"/>
              </a:rPr>
              <a:t>: BMI was changed from number to integer for better results.</a:t>
            </a:r>
            <a:br>
              <a:rPr lang="en-US" sz="2000"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Variable Selection</a:t>
            </a:r>
            <a:r>
              <a:rPr lang="en-US" sz="2000" dirty="0">
                <a:solidFill>
                  <a:schemeClr val="tx2"/>
                </a:solidFill>
                <a:latin typeface="Times New Roman" panose="02020603050405020304" pitchFamily="18" charset="0"/>
                <a:cs typeface="Times New Roman" panose="02020603050405020304" pitchFamily="18" charset="0"/>
              </a:rPr>
              <a:t>: We have removed repeated columns and the columns which are unnecessary for our research.</a:t>
            </a:r>
            <a:br>
              <a:rPr lang="en-US" sz="2000"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Data Aggregation</a:t>
            </a:r>
            <a:r>
              <a:rPr lang="en-US" sz="2000" dirty="0">
                <a:solidFill>
                  <a:schemeClr val="tx2"/>
                </a:solidFill>
                <a:latin typeface="Times New Roman" panose="02020603050405020304" pitchFamily="18" charset="0"/>
                <a:cs typeface="Times New Roman" panose="02020603050405020304" pitchFamily="18" charset="0"/>
              </a:rPr>
              <a:t>: We have combined 2 datasets from </a:t>
            </a:r>
            <a:r>
              <a:rPr lang="en-US" sz="2000" dirty="0" err="1">
                <a:solidFill>
                  <a:schemeClr val="tx2"/>
                </a:solidFill>
                <a:latin typeface="Times New Roman" panose="02020603050405020304" pitchFamily="18" charset="0"/>
                <a:cs typeface="Times New Roman" panose="02020603050405020304" pitchFamily="18" charset="0"/>
              </a:rPr>
              <a:t>kaggle</a:t>
            </a:r>
            <a:r>
              <a:rPr lang="en-US" sz="2000" dirty="0">
                <a:solidFill>
                  <a:schemeClr val="tx2"/>
                </a:solidFill>
                <a:latin typeface="Times New Roman" panose="02020603050405020304" pitchFamily="18" charset="0"/>
                <a:cs typeface="Times New Roman" panose="02020603050405020304" pitchFamily="18" charset="0"/>
              </a:rPr>
              <a:t>.</a:t>
            </a:r>
            <a:br>
              <a:rPr lang="en-US" sz="2000" dirty="0">
                <a:solidFill>
                  <a:schemeClr val="tx2"/>
                </a:solidFill>
                <a:latin typeface="Times New Roman" panose="02020603050405020304" pitchFamily="18" charset="0"/>
                <a:cs typeface="Times New Roman" panose="02020603050405020304" pitchFamily="18" charset="0"/>
              </a:rPr>
            </a:br>
            <a:r>
              <a:rPr lang="en-US" sz="2000" b="1" dirty="0">
                <a:solidFill>
                  <a:schemeClr val="tx2"/>
                </a:solidFill>
                <a:latin typeface="Times New Roman" panose="02020603050405020304" pitchFamily="18" charset="0"/>
                <a:cs typeface="Times New Roman" panose="02020603050405020304" pitchFamily="18" charset="0"/>
              </a:rPr>
              <a:t>Data Integration</a:t>
            </a:r>
            <a:r>
              <a:rPr lang="en-US" sz="2000" dirty="0">
                <a:solidFill>
                  <a:schemeClr val="tx2"/>
                </a:solidFill>
                <a:latin typeface="Times New Roman" panose="02020603050405020304" pitchFamily="18" charset="0"/>
                <a:cs typeface="Times New Roman" panose="02020603050405020304" pitchFamily="18" charset="0"/>
              </a:rPr>
              <a:t>: We integrated 2 datasets ensuring consistency in variable names, formats, and units.</a:t>
            </a:r>
            <a:endParaRPr kumimoji="0" lang="en-US" altLang="en-US" sz="200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endParaRPr>
          </a:p>
        </p:txBody>
      </p:sp>
      <p:grpSp>
        <p:nvGrpSpPr>
          <p:cNvPr id="19" name="Group 18">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0" name="Freeform: Shape 19">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6" name="Freeform: Shape 25">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39326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7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BF2D3626-DBE9-44F2-688D-8E147B522E18}"/>
              </a:ext>
            </a:extLst>
          </p:cNvPr>
          <p:cNvSpPr>
            <a:spLocks noGrp="1"/>
          </p:cNvSpPr>
          <p:nvPr>
            <p:ph type="title"/>
          </p:nvPr>
        </p:nvSpPr>
        <p:spPr>
          <a:xfrm>
            <a:off x="804672" y="1365403"/>
            <a:ext cx="8959438" cy="4127194"/>
          </a:xfrm>
        </p:spPr>
        <p:txBody>
          <a:bodyPr vert="horz" lIns="91440" tIns="45720" rIns="91440" bIns="45720" rtlCol="0" anchor="ctr">
            <a:normAutofit/>
          </a:bodyPr>
          <a:lstStyle/>
          <a:p>
            <a:pPr algn="l"/>
            <a:r>
              <a:rPr lang="en-US" sz="3200" b="1" kern="1200" dirty="0">
                <a:solidFill>
                  <a:schemeClr val="tx2"/>
                </a:solidFill>
                <a:effectLst/>
                <a:latin typeface="Times New Roman" panose="02020603050405020304" pitchFamily="18" charset="0"/>
                <a:cs typeface="Times New Roman" panose="02020603050405020304" pitchFamily="18" charset="0"/>
              </a:rPr>
              <a:t>Output of Logistic Regression:</a:t>
            </a:r>
            <a:br>
              <a:rPr lang="en-US" sz="3200" b="1" kern="1200" dirty="0">
                <a:solidFill>
                  <a:schemeClr val="tx2"/>
                </a:solidFill>
                <a:effectLst/>
                <a:latin typeface="Times New Roman" panose="02020603050405020304" pitchFamily="18" charset="0"/>
                <a:cs typeface="Times New Roman" panose="02020603050405020304" pitchFamily="18" charset="0"/>
              </a:rPr>
            </a:br>
            <a:br>
              <a:rPr lang="en-US" sz="1300" b="1" kern="1200" dirty="0">
                <a:solidFill>
                  <a:schemeClr val="tx2"/>
                </a:solidFill>
                <a:effectLst/>
                <a:latin typeface="Times New Roman" panose="02020603050405020304" pitchFamily="18" charset="0"/>
                <a:cs typeface="Times New Roman" panose="02020603050405020304" pitchFamily="18" charset="0"/>
              </a:rPr>
            </a:br>
            <a:r>
              <a:rPr lang="en-US" sz="2000" dirty="0">
                <a:solidFill>
                  <a:schemeClr val="tx2"/>
                </a:solidFill>
                <a:latin typeface="Times New Roman" panose="02020603050405020304" pitchFamily="18" charset="0"/>
                <a:cs typeface="Times New Roman" panose="02020603050405020304" pitchFamily="18" charset="0"/>
              </a:rPr>
              <a:t>Based on the output:- All coefficients are statistically significant with p-values less than 0.05, suggesting that </a:t>
            </a:r>
            <a:r>
              <a:rPr lang="en-US" sz="2000" dirty="0" err="1">
                <a:solidFill>
                  <a:schemeClr val="tx2"/>
                </a:solidFill>
                <a:latin typeface="Times New Roman" panose="02020603050405020304" pitchFamily="18" charset="0"/>
                <a:cs typeface="Times New Roman" panose="02020603050405020304" pitchFamily="18" charset="0"/>
              </a:rPr>
              <a:t>age_years</a:t>
            </a:r>
            <a:r>
              <a:rPr lang="en-US" sz="2000" dirty="0">
                <a:solidFill>
                  <a:schemeClr val="tx2"/>
                </a:solidFill>
                <a:latin typeface="Times New Roman" panose="02020603050405020304" pitchFamily="18" charset="0"/>
                <a:cs typeface="Times New Roman" panose="02020603050405020304" pitchFamily="18" charset="0"/>
              </a:rPr>
              <a:t>, </a:t>
            </a:r>
            <a:r>
              <a:rPr lang="en-US" sz="2000" dirty="0" err="1">
                <a:solidFill>
                  <a:schemeClr val="tx2"/>
                </a:solidFill>
                <a:latin typeface="Times New Roman" panose="02020603050405020304" pitchFamily="18" charset="0"/>
                <a:cs typeface="Times New Roman" panose="02020603050405020304" pitchFamily="18" charset="0"/>
              </a:rPr>
              <a:t>bp_category</a:t>
            </a:r>
            <a:r>
              <a:rPr lang="en-US" sz="2000" dirty="0">
                <a:solidFill>
                  <a:schemeClr val="tx2"/>
                </a:solidFill>
                <a:latin typeface="Times New Roman" panose="02020603050405020304" pitchFamily="18" charset="0"/>
                <a:cs typeface="Times New Roman" panose="02020603050405020304" pitchFamily="18" charset="0"/>
              </a:rPr>
              <a:t>, smoke, and alco are all significantly associated with the presence of cardiovascular disease (cardio).- The estimated log odds of cardiovascular disease increase with increasing age (</a:t>
            </a:r>
            <a:r>
              <a:rPr lang="en-US" sz="2000" dirty="0" err="1">
                <a:solidFill>
                  <a:schemeClr val="tx2"/>
                </a:solidFill>
                <a:latin typeface="Times New Roman" panose="02020603050405020304" pitchFamily="18" charset="0"/>
                <a:cs typeface="Times New Roman" panose="02020603050405020304" pitchFamily="18" charset="0"/>
              </a:rPr>
              <a:t>age_years</a:t>
            </a:r>
            <a:r>
              <a:rPr lang="en-US" sz="2000" dirty="0">
                <a:solidFill>
                  <a:schemeClr val="tx2"/>
                </a:solidFill>
                <a:latin typeface="Times New Roman" panose="02020603050405020304" pitchFamily="18" charset="0"/>
                <a:cs typeface="Times New Roman" panose="02020603050405020304" pitchFamily="18" charset="0"/>
              </a:rPr>
              <a:t>), higher blood pressure categories (Hypertension Stage 1 and Hypertension Stage 2), smoking (smoke), and alcohol consumption (alco).- The Null deviance and Residual deviance provide information about the goodness of fit of the model. A lower residual deviance indicates a better fit of the model to the data.- The AIC (Akaike Information Criterion) is a measure of the relative quality of the model, with lower values indicating better fit.- The number of Fisher Scoring iterations provides information about the convergence of the optimization algorithm used to fit the model. </a:t>
            </a:r>
            <a:br>
              <a:rPr lang="en-US" sz="1300" b="1" kern="1200" dirty="0">
                <a:solidFill>
                  <a:schemeClr val="tx2"/>
                </a:solidFill>
                <a:effectLst/>
                <a:latin typeface="Times New Roman" panose="02020603050405020304" pitchFamily="18" charset="0"/>
                <a:cs typeface="Times New Roman" panose="02020603050405020304" pitchFamily="18" charset="0"/>
              </a:rPr>
            </a:br>
            <a:endParaRPr lang="en-US" sz="1300" b="1" kern="1200" dirty="0">
              <a:solidFill>
                <a:schemeClr val="tx2"/>
              </a:solidFill>
              <a:latin typeface="Times New Roman" panose="02020603050405020304" pitchFamily="18" charset="0"/>
              <a:cs typeface="Times New Roman" panose="02020603050405020304" pitchFamily="18" charset="0"/>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581762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5F167ED4-8118-A1B2-49E0-FE90DC31F931}"/>
              </a:ext>
            </a:extLst>
          </p:cNvPr>
          <p:cNvSpPr>
            <a:spLocks noGrp="1"/>
          </p:cNvSpPr>
          <p:nvPr>
            <p:ph type="title"/>
          </p:nvPr>
        </p:nvSpPr>
        <p:spPr>
          <a:xfrm>
            <a:off x="804672" y="1365403"/>
            <a:ext cx="9201176" cy="4127194"/>
          </a:xfrm>
        </p:spPr>
        <p:txBody>
          <a:bodyPr vert="horz" lIns="91440" tIns="45720" rIns="91440" bIns="45720" rtlCol="0" anchor="ctr">
            <a:normAutofit/>
          </a:bodyPr>
          <a:lstStyle/>
          <a:p>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br>
              <a:rPr kumimoji="0" lang="en-US" altLang="en-US" sz="24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sz="2400" b="1"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Hypothesis Testing</a:t>
            </a:r>
            <a:r>
              <a:rPr kumimoji="0" lang="en-US" altLang="en-US" sz="24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 Performed chi-square tests and ANOVA tests to examine the associations between categorical variables (smoking, alcohol consumption, BMI, glucose levels, cholesterol levels, blood pressure categories) and cardiovascular disease.</a:t>
            </a:r>
            <a:br>
              <a:rPr kumimoji="0" lang="en-US" altLang="en-US" sz="24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br>
              <a:rPr kumimoji="0" lang="en-US" altLang="en-US" sz="2400" b="0" i="0" u="none" strike="noStrike" kern="1200" cap="none" normalizeH="0" baseline="0" dirty="0">
                <a:ln>
                  <a:noFill/>
                </a:ln>
                <a:solidFill>
                  <a:schemeClr val="tx2"/>
                </a:solidFill>
                <a:effectLst/>
                <a:latin typeface="+mj-lt"/>
                <a:ea typeface="+mj-ea"/>
                <a:cs typeface="+mj-cs"/>
              </a:rPr>
            </a:br>
            <a:br>
              <a:rPr lang="en-US" altLang="en-US" sz="1300" kern="1200" dirty="0">
                <a:solidFill>
                  <a:schemeClr val="tx2"/>
                </a:solidFill>
                <a:latin typeface="+mj-lt"/>
                <a:ea typeface="+mj-ea"/>
                <a:cs typeface="+mj-cs"/>
              </a:rPr>
            </a:br>
            <a:br>
              <a:rPr kumimoji="0" lang="en-US" altLang="en-US" sz="1300" b="0" i="0" u="none" strike="noStrike" kern="1200" cap="none" normalizeH="0" baseline="0" dirty="0">
                <a:ln>
                  <a:noFill/>
                </a:ln>
                <a:solidFill>
                  <a:schemeClr val="tx2"/>
                </a:solidFill>
                <a:effectLst/>
                <a:latin typeface="+mj-lt"/>
                <a:ea typeface="+mj-ea"/>
                <a:cs typeface="+mj-cs"/>
              </a:rPr>
            </a:br>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endParaRPr lang="en-US" sz="1300"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01474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1EADCAF8-8823-4E89-8612-21029831A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28CA07B2-0819-4B62-9425-7A52BBDD70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p>
        </p:txBody>
      </p:sp>
      <p:grpSp>
        <p:nvGrpSpPr>
          <p:cNvPr id="27" name="Group 26">
            <a:extLst>
              <a:ext uri="{FF2B5EF4-FFF2-40B4-BE49-F238E27FC236}">
                <a16:creationId xmlns:a16="http://schemas.microsoft.com/office/drawing/2014/main" id="{DA02BEE4-A5D4-40AF-882D-49D34B086FF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6937"/>
            <a:chExt cx="9772765" cy="6858000"/>
          </a:xfrm>
        </p:grpSpPr>
        <p:sp>
          <p:nvSpPr>
            <p:cNvPr id="28" name="Freeform: Shape 27">
              <a:extLst>
                <a:ext uri="{FF2B5EF4-FFF2-40B4-BE49-F238E27FC236}">
                  <a16:creationId xmlns:a16="http://schemas.microsoft.com/office/drawing/2014/main" id="{0F5843EB-154F-4459-8954-BB1DF64BBD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6937"/>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9" name="Freeform: Shape 28">
              <a:extLst>
                <a:ext uri="{FF2B5EF4-FFF2-40B4-BE49-F238E27FC236}">
                  <a16:creationId xmlns:a16="http://schemas.microsoft.com/office/drawing/2014/main" id="{75905135-55D9-431B-8D5A-4C5C92B1FE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6937"/>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accent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Shape 29">
              <a:extLst>
                <a:ext uri="{FF2B5EF4-FFF2-40B4-BE49-F238E27FC236}">
                  <a16:creationId xmlns:a16="http://schemas.microsoft.com/office/drawing/2014/main" id="{9B732812-A0BB-4324-B390-DFEF26C109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6937"/>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1" name="Freeform: Shape 30">
              <a:extLst>
                <a:ext uri="{FF2B5EF4-FFF2-40B4-BE49-F238E27FC236}">
                  <a16:creationId xmlns:a16="http://schemas.microsoft.com/office/drawing/2014/main" id="{01FEC055-6F76-4E20-BC93-76C2F58EAF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6937"/>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gradFill>
              <a:gsLst>
                <a:gs pos="2000">
                  <a:schemeClr val="bg1">
                    <a:alpha val="10000"/>
                  </a:schemeClr>
                </a:gs>
                <a:gs pos="16000">
                  <a:schemeClr val="accent6">
                    <a:alpha val="8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2" name="Freeform: Shape 31">
              <a:extLst>
                <a:ext uri="{FF2B5EF4-FFF2-40B4-BE49-F238E27FC236}">
                  <a16:creationId xmlns:a16="http://schemas.microsoft.com/office/drawing/2014/main" id="{D74CD21D-122E-4F3D-82AF-F4A37C278A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6937"/>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gradFill>
              <a:gsLst>
                <a:gs pos="2000">
                  <a:schemeClr val="bg1">
                    <a:alpha val="10000"/>
                  </a:schemeClr>
                </a:gs>
                <a:gs pos="16000">
                  <a:schemeClr val="accent6">
                    <a:alpha val="2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Freeform: Shape 32">
              <a:extLst>
                <a:ext uri="{FF2B5EF4-FFF2-40B4-BE49-F238E27FC236}">
                  <a16:creationId xmlns:a16="http://schemas.microsoft.com/office/drawing/2014/main" id="{5A7FF51F-3820-41BE-8690-7E758ECFA7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6937"/>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gradFill>
              <a:gsLst>
                <a:gs pos="813">
                  <a:schemeClr val="bg1">
                    <a:alpha val="41000"/>
                  </a:schemeClr>
                </a:gs>
                <a:gs pos="20000">
                  <a:schemeClr val="accent5">
                    <a:lumMod val="85000"/>
                    <a:alpha val="56000"/>
                  </a:schemeClr>
                </a:gs>
                <a:gs pos="44000">
                  <a:schemeClr val="accent6">
                    <a:lumMod val="40000"/>
                    <a:lumOff val="60000"/>
                    <a:alpha val="57000"/>
                  </a:schemeClr>
                </a:gs>
                <a:gs pos="100000">
                  <a:schemeClr val="bg1">
                    <a:alpha val="59000"/>
                  </a:schemeClr>
                </a:gs>
                <a:gs pos="74000">
                  <a:schemeClr val="accent1">
                    <a:lumMod val="91000"/>
                    <a:lumOff val="9000"/>
                    <a:alpha val="34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4" name="Freeform: Shape 33">
              <a:extLst>
                <a:ext uri="{FF2B5EF4-FFF2-40B4-BE49-F238E27FC236}">
                  <a16:creationId xmlns:a16="http://schemas.microsoft.com/office/drawing/2014/main" id="{85EAD889-EA4D-485F-BA9C-F6473A4329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6937"/>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grpSp>
      <p:sp>
        <p:nvSpPr>
          <p:cNvPr id="2" name="Title 1">
            <a:extLst>
              <a:ext uri="{FF2B5EF4-FFF2-40B4-BE49-F238E27FC236}">
                <a16:creationId xmlns:a16="http://schemas.microsoft.com/office/drawing/2014/main" id="{CCBACCD6-77B4-CDB1-E5EC-4FED70C3EF5D}"/>
              </a:ext>
            </a:extLst>
          </p:cNvPr>
          <p:cNvSpPr>
            <a:spLocks noGrp="1"/>
          </p:cNvSpPr>
          <p:nvPr>
            <p:ph type="title"/>
          </p:nvPr>
        </p:nvSpPr>
        <p:spPr>
          <a:xfrm>
            <a:off x="3045368" y="2043663"/>
            <a:ext cx="6105194" cy="2031055"/>
          </a:xfrm>
        </p:spPr>
        <p:txBody>
          <a:bodyPr vert="horz" lIns="91440" tIns="45720" rIns="91440" bIns="45720" rtlCol="0" anchor="b">
            <a:normAutofit/>
          </a:bodyPr>
          <a:lstStyle/>
          <a:p>
            <a:r>
              <a:rPr lang="en-US" b="1" kern="1200" dirty="0">
                <a:solidFill>
                  <a:schemeClr val="tx2"/>
                </a:solidFill>
                <a:latin typeface="Times New Roman" panose="02020603050405020304" pitchFamily="18" charset="0"/>
                <a:cs typeface="Times New Roman" panose="02020603050405020304" pitchFamily="18" charset="0"/>
              </a:rPr>
              <a:t>CONCLUSION</a:t>
            </a:r>
          </a:p>
        </p:txBody>
      </p:sp>
    </p:spTree>
    <p:extLst>
      <p:ext uri="{BB962C8B-B14F-4D97-AF65-F5344CB8AC3E}">
        <p14:creationId xmlns:p14="http://schemas.microsoft.com/office/powerpoint/2010/main" val="4216462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3667C9A-B410-6C08-ACEE-701254BDAE85}"/>
              </a:ext>
            </a:extLst>
          </p:cNvPr>
          <p:cNvSpPr>
            <a:spLocks noGrp="1"/>
          </p:cNvSpPr>
          <p:nvPr>
            <p:ph type="title"/>
          </p:nvPr>
        </p:nvSpPr>
        <p:spPr>
          <a:xfrm>
            <a:off x="804671" y="304800"/>
            <a:ext cx="10998445" cy="6043448"/>
          </a:xfrm>
        </p:spPr>
        <p:txBody>
          <a:bodyPr vert="horz" lIns="91440" tIns="45720" rIns="91440" bIns="45720" rtlCol="0" anchor="ctr">
            <a:normAutofit/>
          </a:bodyPr>
          <a:lstStyle/>
          <a:p>
            <a:pPr algn="l"/>
            <a:br>
              <a:rPr kumimoji="0" lang="en-US" altLang="en-US" sz="1300" b="0" i="0" u="none" strike="noStrike" kern="1200" cap="none" normalizeH="0" baseline="0" dirty="0">
                <a:ln>
                  <a:noFill/>
                </a:ln>
                <a:solidFill>
                  <a:schemeClr val="tx2"/>
                </a:solidFill>
                <a:effectLst/>
                <a:latin typeface="+mj-lt"/>
                <a:ea typeface="+mj-ea"/>
                <a:cs typeface="+mj-cs"/>
              </a:rPr>
            </a:br>
            <a:r>
              <a:rPr kumimoji="0" lang="en-US" altLang="en-US" sz="1800" b="0" i="0" u="none" strike="noStrike" kern="1200" cap="none" normalizeH="0" baseline="0" dirty="0">
                <a:ln>
                  <a:noFill/>
                </a:ln>
                <a:solidFill>
                  <a:schemeClr val="tx2"/>
                </a:solidFill>
                <a:effectLst/>
                <a:latin typeface="+mj-lt"/>
                <a:ea typeface="+mj-ea"/>
                <a:cs typeface="+mj-cs"/>
              </a:rPr>
              <a:t>1. </a:t>
            </a:r>
            <a:r>
              <a:rPr kumimoji="0" lang="en-US" altLang="en-US" sz="1800" b="1" i="0" u="none" strike="noStrike" kern="1200" cap="none" normalizeH="0" baseline="0" dirty="0">
                <a:ln>
                  <a:noFill/>
                </a:ln>
                <a:solidFill>
                  <a:schemeClr val="tx2"/>
                </a:solidFill>
                <a:effectLst/>
                <a:latin typeface="+mj-lt"/>
                <a:ea typeface="+mj-ea"/>
                <a:cs typeface="+mj-cs"/>
              </a:rPr>
              <a:t>Significant Risk Factors</a:t>
            </a:r>
            <a:r>
              <a:rPr kumimoji="0" lang="en-US" altLang="en-US" sz="1800" b="0" i="0" u="none" strike="noStrike" kern="1200" cap="none" normalizeH="0" baseline="0" dirty="0">
                <a:ln>
                  <a:noFill/>
                </a:ln>
                <a:solidFill>
                  <a:schemeClr val="tx2"/>
                </a:solidFill>
                <a:effectLst/>
                <a:latin typeface="+mj-lt"/>
                <a:ea typeface="+mj-ea"/>
                <a:cs typeface="+mj-cs"/>
              </a:rPr>
              <a:t>: Smoking status, alcohol consumption, BMI category, and glucose levels are all found to be significantly associated with cardiovascular disease. This suggests that individuals who smoke, consume alcohol, have higher BMI categories, or exhibit abnormal glucose levels may have an increased risk of developing cardiovascular diseases.</a:t>
            </a:r>
            <a:br>
              <a:rPr kumimoji="0" lang="en-US" altLang="en-US" sz="1800" b="0" i="0" u="none" strike="noStrike" kern="1200" cap="none" normalizeH="0" baseline="0" dirty="0">
                <a:ln>
                  <a:noFill/>
                </a:ln>
                <a:solidFill>
                  <a:schemeClr val="tx2"/>
                </a:solidFill>
                <a:effectLst/>
                <a:latin typeface="+mj-lt"/>
                <a:ea typeface="+mj-ea"/>
                <a:cs typeface="+mj-cs"/>
              </a:rPr>
            </a:br>
            <a:br>
              <a:rPr kumimoji="0" lang="en-US" altLang="en-US" sz="1800" b="0" i="0" u="none" strike="noStrike" kern="1200" cap="none" normalizeH="0" baseline="0" dirty="0">
                <a:ln>
                  <a:noFill/>
                </a:ln>
                <a:solidFill>
                  <a:schemeClr val="tx2"/>
                </a:solidFill>
                <a:effectLst/>
                <a:latin typeface="+mj-lt"/>
                <a:ea typeface="+mj-ea"/>
                <a:cs typeface="+mj-cs"/>
              </a:rPr>
            </a:br>
            <a:r>
              <a:rPr kumimoji="0" lang="en-US" altLang="en-US" sz="1800" b="0" i="0" u="none" strike="noStrike" kern="1200" cap="none" normalizeH="0" baseline="0" dirty="0">
                <a:ln>
                  <a:noFill/>
                </a:ln>
                <a:solidFill>
                  <a:schemeClr val="tx2"/>
                </a:solidFill>
                <a:effectLst/>
                <a:latin typeface="+mj-lt"/>
                <a:ea typeface="+mj-ea"/>
                <a:cs typeface="+mj-cs"/>
              </a:rPr>
              <a:t>2. </a:t>
            </a:r>
            <a:r>
              <a:rPr kumimoji="0" lang="en-US" altLang="en-US" sz="1800" b="1" i="0" u="none" strike="noStrike" kern="1200" cap="none" normalizeH="0" baseline="0" dirty="0">
                <a:ln>
                  <a:noFill/>
                </a:ln>
                <a:solidFill>
                  <a:schemeClr val="tx2"/>
                </a:solidFill>
                <a:effectLst/>
                <a:latin typeface="+mj-lt"/>
                <a:ea typeface="+mj-ea"/>
                <a:cs typeface="+mj-cs"/>
              </a:rPr>
              <a:t>Non-Significant Factors</a:t>
            </a:r>
            <a:r>
              <a:rPr kumimoji="0" lang="en-US" altLang="en-US" sz="1800" b="0" i="0" u="none" strike="noStrike" kern="1200" cap="none" normalizeH="0" baseline="0" dirty="0">
                <a:ln>
                  <a:noFill/>
                </a:ln>
                <a:solidFill>
                  <a:schemeClr val="tx2"/>
                </a:solidFill>
                <a:effectLst/>
                <a:latin typeface="+mj-lt"/>
                <a:ea typeface="+mj-ea"/>
                <a:cs typeface="+mj-cs"/>
              </a:rPr>
              <a:t>: The analysis did not provide a conclusive result regarding the association between gender and cardiovascular disease. Further investigation may be warranted to explore this relationship in more detail.</a:t>
            </a:r>
            <a:br>
              <a:rPr kumimoji="0" lang="en-US" altLang="en-US" sz="1800" b="0" i="0" u="none" strike="noStrike" kern="1200" cap="none" normalizeH="0" baseline="0" dirty="0">
                <a:ln>
                  <a:noFill/>
                </a:ln>
                <a:solidFill>
                  <a:schemeClr val="tx2"/>
                </a:solidFill>
                <a:effectLst/>
                <a:latin typeface="+mj-lt"/>
                <a:ea typeface="+mj-ea"/>
                <a:cs typeface="+mj-cs"/>
              </a:rPr>
            </a:br>
            <a:br>
              <a:rPr kumimoji="0" lang="en-US" altLang="en-US" sz="1800" b="0" i="0" u="none" strike="noStrike" kern="1200" cap="none" normalizeH="0" baseline="0" dirty="0">
                <a:ln>
                  <a:noFill/>
                </a:ln>
                <a:solidFill>
                  <a:schemeClr val="tx2"/>
                </a:solidFill>
                <a:effectLst/>
                <a:latin typeface="+mj-lt"/>
                <a:ea typeface="+mj-ea"/>
                <a:cs typeface="+mj-cs"/>
              </a:rPr>
            </a:br>
            <a:r>
              <a:rPr kumimoji="0" lang="en-US" altLang="en-US" sz="1800" b="0" i="0" u="none" strike="noStrike" kern="1200" cap="none" normalizeH="0" baseline="0" dirty="0">
                <a:ln>
                  <a:noFill/>
                </a:ln>
                <a:solidFill>
                  <a:schemeClr val="tx2"/>
                </a:solidFill>
                <a:effectLst/>
                <a:latin typeface="+mj-lt"/>
                <a:ea typeface="+mj-ea"/>
                <a:cs typeface="+mj-cs"/>
              </a:rPr>
              <a:t>3. </a:t>
            </a:r>
            <a:r>
              <a:rPr kumimoji="0" lang="en-US" altLang="en-US" sz="1800" b="1" i="0" u="none" strike="noStrike" kern="1200" cap="none" normalizeH="0" baseline="0" dirty="0">
                <a:ln>
                  <a:noFill/>
                </a:ln>
                <a:solidFill>
                  <a:schemeClr val="tx2"/>
                </a:solidFill>
                <a:effectLst/>
                <a:latin typeface="+mj-lt"/>
                <a:ea typeface="+mj-ea"/>
                <a:cs typeface="+mj-cs"/>
              </a:rPr>
              <a:t>Importance of Modifiable Risk Factors</a:t>
            </a:r>
            <a:r>
              <a:rPr kumimoji="0" lang="en-US" altLang="en-US" sz="1800" b="0" i="0" u="none" strike="noStrike" kern="1200" cap="none" normalizeH="0" baseline="0" dirty="0">
                <a:ln>
                  <a:noFill/>
                </a:ln>
                <a:solidFill>
                  <a:schemeClr val="tx2"/>
                </a:solidFill>
                <a:effectLst/>
                <a:latin typeface="+mj-lt"/>
                <a:ea typeface="+mj-ea"/>
                <a:cs typeface="+mj-cs"/>
              </a:rPr>
              <a:t>: The significant associations observed with modifiable risk factors such as smoking, alcohol consumption, BMI, and glucose levels highlight the importance of lifestyle modifications and interventions in reducing the risk of cardiovascular diseases. Targeted interventions aimed at reducing smoking rates, promoting healthy alcohol consumption, maintaining optimal BMI levels, and managing glucose levels could potentially contribute to lowering the prevalence of cardiovascular diseases.</a:t>
            </a:r>
            <a:br>
              <a:rPr kumimoji="0" lang="en-US" altLang="en-US" sz="1800" b="0" i="0" u="none" strike="noStrike" kern="1200" cap="none" normalizeH="0" baseline="0" dirty="0">
                <a:ln>
                  <a:noFill/>
                </a:ln>
                <a:solidFill>
                  <a:schemeClr val="tx2"/>
                </a:solidFill>
                <a:effectLst/>
                <a:latin typeface="+mj-lt"/>
                <a:ea typeface="+mj-ea"/>
                <a:cs typeface="+mj-cs"/>
              </a:rPr>
            </a:br>
            <a:br>
              <a:rPr kumimoji="0" lang="en-US" altLang="en-US" sz="1800" b="0" i="0" u="none" strike="noStrike" kern="1200" cap="none" normalizeH="0" baseline="0" dirty="0">
                <a:ln>
                  <a:noFill/>
                </a:ln>
                <a:solidFill>
                  <a:schemeClr val="tx2"/>
                </a:solidFill>
                <a:effectLst/>
                <a:latin typeface="+mj-lt"/>
                <a:ea typeface="+mj-ea"/>
                <a:cs typeface="+mj-cs"/>
              </a:rPr>
            </a:br>
            <a:r>
              <a:rPr kumimoji="0" lang="en-US" altLang="en-US" sz="1800" b="0" i="0" u="none" strike="noStrike" kern="1200" cap="none" normalizeH="0" baseline="0" dirty="0">
                <a:ln>
                  <a:noFill/>
                </a:ln>
                <a:solidFill>
                  <a:schemeClr val="tx2"/>
                </a:solidFill>
                <a:effectLst/>
                <a:latin typeface="+mj-lt"/>
                <a:ea typeface="+mj-ea"/>
                <a:cs typeface="+mj-cs"/>
              </a:rPr>
              <a:t>4. </a:t>
            </a:r>
            <a:r>
              <a:rPr kumimoji="0" lang="en-US" altLang="en-US" sz="1800" b="1" i="0" u="none" strike="noStrike" kern="1200" cap="none" normalizeH="0" baseline="0" dirty="0">
                <a:ln>
                  <a:noFill/>
                </a:ln>
                <a:solidFill>
                  <a:schemeClr val="tx2"/>
                </a:solidFill>
                <a:effectLst/>
                <a:latin typeface="+mj-lt"/>
                <a:ea typeface="+mj-ea"/>
                <a:cs typeface="+mj-cs"/>
              </a:rPr>
              <a:t>Need for Further Research</a:t>
            </a:r>
            <a:r>
              <a:rPr kumimoji="0" lang="en-US" altLang="en-US" sz="1800" b="0" i="0" u="none" strike="noStrike" kern="1200" cap="none" normalizeH="0" baseline="0" dirty="0">
                <a:ln>
                  <a:noFill/>
                </a:ln>
                <a:solidFill>
                  <a:schemeClr val="tx2"/>
                </a:solidFill>
                <a:effectLst/>
                <a:latin typeface="+mj-lt"/>
                <a:ea typeface="+mj-ea"/>
                <a:cs typeface="+mj-cs"/>
              </a:rPr>
              <a:t>:  While the analysis provides valuable insights, there may be other factors not included in the dataset that could also influence cardiovascular disease prevalence. Additionally, longitudinal studies or randomized controlled trials could provide more robust evidence of causality and further elucidate the complex interactions between various risk factors and cardiovascular disease outcomes.</a:t>
            </a:r>
            <a:br>
              <a:rPr kumimoji="0" lang="en-US" altLang="en-US" sz="1800" b="0" i="0" u="none" strike="noStrike" kern="1200" cap="none" normalizeH="0" baseline="0" dirty="0">
                <a:ln>
                  <a:noFill/>
                </a:ln>
                <a:solidFill>
                  <a:schemeClr val="tx2"/>
                </a:solidFill>
                <a:effectLst/>
                <a:latin typeface="+mj-lt"/>
                <a:ea typeface="+mj-ea"/>
                <a:cs typeface="+mj-cs"/>
              </a:rPr>
            </a:br>
            <a:endParaRPr lang="en-US" sz="1800" kern="1200" dirty="0">
              <a:solidFill>
                <a:schemeClr val="tx2"/>
              </a:solidFill>
              <a:latin typeface="+mj-lt"/>
              <a:ea typeface="+mj-ea"/>
              <a:cs typeface="+mj-cs"/>
            </a:endParaRPr>
          </a:p>
        </p:txBody>
      </p:sp>
      <p:grpSp>
        <p:nvGrpSpPr>
          <p:cNvPr id="11"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56856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26BAE78-3167-D014-B116-368E1600B804}"/>
              </a:ext>
            </a:extLst>
          </p:cNvPr>
          <p:cNvSpPr>
            <a:spLocks noGrp="1"/>
          </p:cNvSpPr>
          <p:nvPr>
            <p:ph type="title"/>
          </p:nvPr>
        </p:nvSpPr>
        <p:spPr>
          <a:xfrm>
            <a:off x="1020726" y="1718008"/>
            <a:ext cx="10313581" cy="3834209"/>
          </a:xfrm>
        </p:spPr>
        <p:txBody>
          <a:bodyPr vert="horz" lIns="91440" tIns="45720" rIns="91440" bIns="45720" rtlCol="0" anchor="ctr">
            <a:normAutofit/>
          </a:bodyPr>
          <a:lstStyle/>
          <a:p>
            <a:r>
              <a:rPr lang="en-US" sz="1800" b="1" kern="1200" dirty="0">
                <a:solidFill>
                  <a:schemeClr val="tx1"/>
                </a:solidFill>
                <a:latin typeface="+mj-lt"/>
                <a:ea typeface="+mj-ea"/>
                <a:cs typeface="+mj-cs"/>
              </a:rPr>
              <a:t>Reference:</a:t>
            </a:r>
            <a:br>
              <a:rPr lang="en-US" sz="1800" b="1"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1) A Systematic Review of Major Cardiovascular Risk Factors: A Growing Global Health Concern</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     https://www.ncbi.nlm.nih.gov/pmc/articles/PMC9644238/</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2. Modifiable risk factors in adults with and without prior cardiovascular disease: findings from the Indonesian National Basic Health Research</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https://bmcpublichealth.biomedcentral.com/articles/10.1186/s12889-022-13104-0</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3. Association of Habitual Alcohol Intake With Risk of Cardiovascular Disease</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https://jamanetwork.com/journals/jamanetworkopen/fullarticle/2790520</a:t>
            </a:r>
            <a:br>
              <a:rPr lang="en-US" sz="1800" kern="1200" dirty="0">
                <a:solidFill>
                  <a:schemeClr val="tx1"/>
                </a:solidFill>
                <a:latin typeface="+mj-lt"/>
                <a:ea typeface="+mj-ea"/>
                <a:cs typeface="+mj-cs"/>
              </a:rPr>
            </a:b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4. Global Effect of Modifiable Risk Factors on Cardiovascular Disease and Mortality</a:t>
            </a:r>
            <a:br>
              <a:rPr lang="en-US" sz="1800" kern="1200" dirty="0">
                <a:solidFill>
                  <a:schemeClr val="tx1"/>
                </a:solidFill>
                <a:latin typeface="+mj-lt"/>
                <a:ea typeface="+mj-ea"/>
                <a:cs typeface="+mj-cs"/>
              </a:rPr>
            </a:br>
            <a:r>
              <a:rPr lang="en-US" sz="1800" kern="1200" dirty="0">
                <a:solidFill>
                  <a:schemeClr val="tx1"/>
                </a:solidFill>
                <a:latin typeface="+mj-lt"/>
                <a:ea typeface="+mj-ea"/>
                <a:cs typeface="+mj-cs"/>
              </a:rPr>
              <a:t>https://www.nejm.org/doi/full/10.1056/NEJMoa2206916</a:t>
            </a:r>
            <a:br>
              <a:rPr lang="en-US" sz="1800" kern="1200" dirty="0">
                <a:solidFill>
                  <a:schemeClr val="tx1"/>
                </a:solidFill>
                <a:latin typeface="+mj-lt"/>
                <a:ea typeface="+mj-ea"/>
                <a:cs typeface="+mj-cs"/>
              </a:rPr>
            </a:br>
            <a:endParaRPr lang="en-US" sz="1800" kern="1200" dirty="0">
              <a:solidFill>
                <a:schemeClr val="tx1"/>
              </a:solidFill>
              <a:latin typeface="+mj-lt"/>
              <a:ea typeface="+mj-ea"/>
              <a:cs typeface="+mj-cs"/>
            </a:endParaRP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528331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8DB9CD9-59B1-4D73-BC4C-98796A48EF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874A6A9-41FF-4E33-AFA8-F9F81436A5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721D730E-1F97-4071-B143-B05E6D2599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303402" y="3985"/>
            <a:ext cx="9772765" cy="6858000"/>
            <a:chOff x="1303402" y="3985"/>
            <a:chExt cx="9772765" cy="6858000"/>
          </a:xfrm>
        </p:grpSpPr>
        <p:sp>
          <p:nvSpPr>
            <p:cNvPr id="12" name="Freeform: Shape 11">
              <a:extLst>
                <a:ext uri="{FF2B5EF4-FFF2-40B4-BE49-F238E27FC236}">
                  <a16:creationId xmlns:a16="http://schemas.microsoft.com/office/drawing/2014/main" id="{B3849C6A-9EE5-4604-8EAE-DD4796B79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60551" y="3985"/>
              <a:ext cx="9313016" cy="6858000"/>
            </a:xfrm>
            <a:custGeom>
              <a:avLst/>
              <a:gdLst>
                <a:gd name="connsiteX0" fmla="*/ 6993556 w 9313016"/>
                <a:gd name="connsiteY0" fmla="*/ 0 h 6858000"/>
                <a:gd name="connsiteX1" fmla="*/ 7358516 w 9313016"/>
                <a:gd name="connsiteY1" fmla="*/ 0 h 6858000"/>
                <a:gd name="connsiteX2" fmla="*/ 7475006 w 9313016"/>
                <a:gd name="connsiteY2" fmla="*/ 82722 h 6858000"/>
                <a:gd name="connsiteX3" fmla="*/ 7816357 w 9313016"/>
                <a:gd name="connsiteY3" fmla="*/ 358482 h 6858000"/>
                <a:gd name="connsiteX4" fmla="*/ 8421752 w 9313016"/>
                <a:gd name="connsiteY4" fmla="*/ 995405 h 6858000"/>
                <a:gd name="connsiteX5" fmla="*/ 8897059 w 9313016"/>
                <a:gd name="connsiteY5" fmla="*/ 1737211 h 6858000"/>
                <a:gd name="connsiteX6" fmla="*/ 9206633 w 9313016"/>
                <a:gd name="connsiteY6" fmla="*/ 2564460 h 6858000"/>
                <a:gd name="connsiteX7" fmla="*/ 9286787 w 9313016"/>
                <a:gd name="connsiteY7" fmla="*/ 3000164 h 6858000"/>
                <a:gd name="connsiteX8" fmla="*/ 9312914 w 9313016"/>
                <a:gd name="connsiteY8" fmla="*/ 3442493 h 6858000"/>
                <a:gd name="connsiteX9" fmla="*/ 9190562 w 9313016"/>
                <a:gd name="connsiteY9" fmla="*/ 4316686 h 6858000"/>
                <a:gd name="connsiteX10" fmla="*/ 9043416 w 9313016"/>
                <a:gd name="connsiteY10" fmla="*/ 4734917 h 6858000"/>
                <a:gd name="connsiteX11" fmla="*/ 8809657 w 9313016"/>
                <a:gd name="connsiteY11" fmla="*/ 5128718 h 6858000"/>
                <a:gd name="connsiteX12" fmla="*/ 8645997 w 9313016"/>
                <a:gd name="connsiteY12" fmla="*/ 5297441 h 6858000"/>
                <a:gd name="connsiteX13" fmla="*/ 8457787 w 9313016"/>
                <a:gd name="connsiteY13" fmla="*/ 5433763 h 6858000"/>
                <a:gd name="connsiteX14" fmla="*/ 8260803 w 9313016"/>
                <a:gd name="connsiteY14" fmla="*/ 5541237 h 6858000"/>
                <a:gd name="connsiteX15" fmla="*/ 8066136 w 9313016"/>
                <a:gd name="connsiteY15" fmla="*/ 5635704 h 6858000"/>
                <a:gd name="connsiteX16" fmla="*/ 7698638 w 9313016"/>
                <a:gd name="connsiteY16" fmla="*/ 5837163 h 6858000"/>
                <a:gd name="connsiteX17" fmla="*/ 7370135 w 9313016"/>
                <a:gd name="connsiteY17" fmla="*/ 6090081 h 6858000"/>
                <a:gd name="connsiteX18" fmla="*/ 7218897 w 9313016"/>
                <a:gd name="connsiteY18" fmla="*/ 6235860 h 6858000"/>
                <a:gd name="connsiteX19" fmla="*/ 7070665 w 9313016"/>
                <a:gd name="connsiteY19" fmla="*/ 6387205 h 6858000"/>
                <a:gd name="connsiteX20" fmla="*/ 6779035 w 9313016"/>
                <a:gd name="connsiteY20" fmla="*/ 6697100 h 6858000"/>
                <a:gd name="connsiteX21" fmla="*/ 6631837 w 9313016"/>
                <a:gd name="connsiteY21" fmla="*/ 6852239 h 6858000"/>
                <a:gd name="connsiteX22" fmla="*/ 6626221 w 9313016"/>
                <a:gd name="connsiteY22" fmla="*/ 6858000 h 6858000"/>
                <a:gd name="connsiteX23" fmla="*/ 6424725 w 9313016"/>
                <a:gd name="connsiteY23" fmla="*/ 6858000 h 6858000"/>
                <a:gd name="connsiteX24" fmla="*/ 6527382 w 9313016"/>
                <a:gd name="connsiteY24" fmla="*/ 6756333 h 6858000"/>
                <a:gd name="connsiteX25" fmla="*/ 6674233 w 9313016"/>
                <a:gd name="connsiteY25" fmla="*/ 6603450 h 6858000"/>
                <a:gd name="connsiteX26" fmla="*/ 6965813 w 9313016"/>
                <a:gd name="connsiteY26" fmla="*/ 6292932 h 6858000"/>
                <a:gd name="connsiteX27" fmla="*/ 7112961 w 9313016"/>
                <a:gd name="connsiteY27" fmla="*/ 6137505 h 6858000"/>
                <a:gd name="connsiteX28" fmla="*/ 7264790 w 9313016"/>
                <a:gd name="connsiteY28" fmla="*/ 5983710 h 6858000"/>
                <a:gd name="connsiteX29" fmla="*/ 7974595 w 9313016"/>
                <a:gd name="connsiteY29" fmla="*/ 5470773 h 6858000"/>
                <a:gd name="connsiteX30" fmla="*/ 8331591 w 9313016"/>
                <a:gd name="connsiteY30" fmla="*/ 5254048 h 6858000"/>
                <a:gd name="connsiteX31" fmla="*/ 8599807 w 9313016"/>
                <a:gd name="connsiteY31" fmla="*/ 4980010 h 6858000"/>
                <a:gd name="connsiteX32" fmla="*/ 8766474 w 9313016"/>
                <a:gd name="connsiteY32" fmla="*/ 4631524 h 6858000"/>
                <a:gd name="connsiteX33" fmla="*/ 8865755 w 9313016"/>
                <a:gd name="connsiteY33" fmla="*/ 4244445 h 6858000"/>
                <a:gd name="connsiteX34" fmla="*/ 8882911 w 9313016"/>
                <a:gd name="connsiteY34" fmla="*/ 4145659 h 6858000"/>
                <a:gd name="connsiteX35" fmla="*/ 8897403 w 9313016"/>
                <a:gd name="connsiteY35" fmla="*/ 4046633 h 6858000"/>
                <a:gd name="connsiteX36" fmla="*/ 8908298 w 9313016"/>
                <a:gd name="connsiteY36" fmla="*/ 3947271 h 6858000"/>
                <a:gd name="connsiteX37" fmla="*/ 8916184 w 9313016"/>
                <a:gd name="connsiteY37" fmla="*/ 3847765 h 6858000"/>
                <a:gd name="connsiteX38" fmla="*/ 8920670 w 9313016"/>
                <a:gd name="connsiteY38" fmla="*/ 3449597 h 6858000"/>
                <a:gd name="connsiteX39" fmla="*/ 8914607 w 9313016"/>
                <a:gd name="connsiteY39" fmla="*/ 3350283 h 6858000"/>
                <a:gd name="connsiteX40" fmla="*/ 8905340 w 9313016"/>
                <a:gd name="connsiteY40" fmla="*/ 3251209 h 6858000"/>
                <a:gd name="connsiteX41" fmla="*/ 8893854 w 9313016"/>
                <a:gd name="connsiteY41" fmla="*/ 3152376 h 6858000"/>
                <a:gd name="connsiteX42" fmla="*/ 8879706 w 9313016"/>
                <a:gd name="connsiteY42" fmla="*/ 3053878 h 6858000"/>
                <a:gd name="connsiteX43" fmla="*/ 8797531 w 9313016"/>
                <a:gd name="connsiteY43" fmla="*/ 2663966 h 6858000"/>
                <a:gd name="connsiteX44" fmla="*/ 8520442 w 9313016"/>
                <a:gd name="connsiteY44" fmla="*/ 1911983 h 6858000"/>
                <a:gd name="connsiteX45" fmla="*/ 8332626 w 9313016"/>
                <a:gd name="connsiteY45" fmla="*/ 1553608 h 6858000"/>
                <a:gd name="connsiteX46" fmla="*/ 8116317 w 9313016"/>
                <a:gd name="connsiteY46" fmla="*/ 1208529 h 6858000"/>
                <a:gd name="connsiteX47" fmla="*/ 7873293 w 9313016"/>
                <a:gd name="connsiteY47" fmla="*/ 878284 h 6858000"/>
                <a:gd name="connsiteX48" fmla="*/ 7604337 w 9313016"/>
                <a:gd name="connsiteY48" fmla="*/ 565125 h 6858000"/>
                <a:gd name="connsiteX49" fmla="*/ 7311128 w 9313016"/>
                <a:gd name="connsiteY49" fmla="*/ 270591 h 6858000"/>
                <a:gd name="connsiteX50" fmla="*/ 1752019 w 9313016"/>
                <a:gd name="connsiteY50" fmla="*/ 0 h 6858000"/>
                <a:gd name="connsiteX51" fmla="*/ 2155804 w 9313016"/>
                <a:gd name="connsiteY51" fmla="*/ 0 h 6858000"/>
                <a:gd name="connsiteX52" fmla="*/ 2103975 w 9313016"/>
                <a:gd name="connsiteY52" fmla="*/ 40789 h 6858000"/>
                <a:gd name="connsiteX53" fmla="*/ 1656310 w 9313016"/>
                <a:gd name="connsiteY53" fmla="*/ 470035 h 6858000"/>
                <a:gd name="connsiteX54" fmla="*/ 806013 w 9313016"/>
                <a:gd name="connsiteY54" fmla="*/ 1841133 h 6858000"/>
                <a:gd name="connsiteX55" fmla="*/ 580685 w 9313016"/>
                <a:gd name="connsiteY55" fmla="*/ 2606364 h 6858000"/>
                <a:gd name="connsiteX56" fmla="*/ 503489 w 9313016"/>
                <a:gd name="connsiteY56" fmla="*/ 3397276 h 6858000"/>
                <a:gd name="connsiteX57" fmla="*/ 570135 w 9313016"/>
                <a:gd name="connsiteY57" fmla="*/ 4188235 h 6858000"/>
                <a:gd name="connsiteX58" fmla="*/ 783387 w 9313016"/>
                <a:gd name="connsiteY58" fmla="*/ 4953850 h 6858000"/>
                <a:gd name="connsiteX59" fmla="*/ 1628014 w 9313016"/>
                <a:gd name="connsiteY59" fmla="*/ 6308245 h 6858000"/>
                <a:gd name="connsiteX60" fmla="*/ 2235998 w 9313016"/>
                <a:gd name="connsiteY60" fmla="*/ 6844829 h 6858000"/>
                <a:gd name="connsiteX61" fmla="*/ 2255028 w 9313016"/>
                <a:gd name="connsiteY61" fmla="*/ 6858000 h 6858000"/>
                <a:gd name="connsiteX62" fmla="*/ 1578787 w 9313016"/>
                <a:gd name="connsiteY62" fmla="*/ 6858000 h 6858000"/>
                <a:gd name="connsiteX63" fmla="*/ 1465153 w 9313016"/>
                <a:gd name="connsiteY63" fmla="*/ 6759050 h 6858000"/>
                <a:gd name="connsiteX64" fmla="*/ 1303650 w 9313016"/>
                <a:gd name="connsiteY64" fmla="*/ 6604267 h 6858000"/>
                <a:gd name="connsiteX65" fmla="*/ 323708 w 9313016"/>
                <a:gd name="connsiteY65" fmla="*/ 5126365 h 6858000"/>
                <a:gd name="connsiteX66" fmla="*/ 872 w 9313016"/>
                <a:gd name="connsiteY66" fmla="*/ 3391228 h 6858000"/>
                <a:gd name="connsiteX67" fmla="*/ 105428 w 9313016"/>
                <a:gd name="connsiteY67" fmla="*/ 2511899 h 6858000"/>
                <a:gd name="connsiteX68" fmla="*/ 384933 w 9313016"/>
                <a:gd name="connsiteY68" fmla="*/ 1670971 h 6858000"/>
                <a:gd name="connsiteX69" fmla="*/ 1433593 w 9313016"/>
                <a:gd name="connsiteY69" fmla="*/ 256095 h 6858000"/>
                <a:gd name="connsiteX70" fmla="*/ 1602664 w 9313016"/>
                <a:gd name="connsiteY70" fmla="*/ 113704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9313016" h="6858000">
                  <a:moveTo>
                    <a:pt x="6993556" y="0"/>
                  </a:moveTo>
                  <a:lnTo>
                    <a:pt x="7358516" y="0"/>
                  </a:lnTo>
                  <a:lnTo>
                    <a:pt x="7475006" y="82722"/>
                  </a:lnTo>
                  <a:cubicBezTo>
                    <a:pt x="7592423" y="169778"/>
                    <a:pt x="7706366" y="261748"/>
                    <a:pt x="7816357" y="358482"/>
                  </a:cubicBezTo>
                  <a:cubicBezTo>
                    <a:pt x="8036559" y="551589"/>
                    <a:pt x="8239655" y="764905"/>
                    <a:pt x="8421752" y="995405"/>
                  </a:cubicBezTo>
                  <a:cubicBezTo>
                    <a:pt x="8604736" y="1225282"/>
                    <a:pt x="8763567" y="1474646"/>
                    <a:pt x="8897059" y="1737211"/>
                  </a:cubicBezTo>
                  <a:cubicBezTo>
                    <a:pt x="9029909" y="2000162"/>
                    <a:pt x="9134317" y="2277990"/>
                    <a:pt x="9206633" y="2564460"/>
                  </a:cubicBezTo>
                  <a:cubicBezTo>
                    <a:pt x="9242322" y="2707791"/>
                    <a:pt x="9269041" y="2853474"/>
                    <a:pt x="9286787" y="3000164"/>
                  </a:cubicBezTo>
                  <a:cubicBezTo>
                    <a:pt x="9304977" y="3146856"/>
                    <a:pt x="9314097" y="3294698"/>
                    <a:pt x="9312914" y="3442493"/>
                  </a:cubicBezTo>
                  <a:cubicBezTo>
                    <a:pt x="9309906" y="3737987"/>
                    <a:pt x="9270717" y="4033288"/>
                    <a:pt x="9190562" y="4316686"/>
                  </a:cubicBezTo>
                  <a:cubicBezTo>
                    <a:pt x="9150486" y="4458240"/>
                    <a:pt x="9103951" y="4597587"/>
                    <a:pt x="9043416" y="4734917"/>
                  </a:cubicBezTo>
                  <a:cubicBezTo>
                    <a:pt x="8982980" y="4871817"/>
                    <a:pt x="8908740" y="5007131"/>
                    <a:pt x="8809657" y="5128718"/>
                  </a:cubicBezTo>
                  <a:cubicBezTo>
                    <a:pt x="8760312" y="5189247"/>
                    <a:pt x="8706137" y="5246945"/>
                    <a:pt x="8645997" y="5297441"/>
                  </a:cubicBezTo>
                  <a:cubicBezTo>
                    <a:pt x="8586252" y="5348274"/>
                    <a:pt x="8522809" y="5393730"/>
                    <a:pt x="8457787" y="5433763"/>
                  </a:cubicBezTo>
                  <a:cubicBezTo>
                    <a:pt x="8392816" y="5474132"/>
                    <a:pt x="8326219" y="5508213"/>
                    <a:pt x="8260803" y="5541237"/>
                  </a:cubicBezTo>
                  <a:cubicBezTo>
                    <a:pt x="8195289" y="5574071"/>
                    <a:pt x="8130023" y="5604838"/>
                    <a:pt x="8066136" y="5635704"/>
                  </a:cubicBezTo>
                  <a:cubicBezTo>
                    <a:pt x="7938313" y="5697433"/>
                    <a:pt x="7815222" y="5762186"/>
                    <a:pt x="7698638" y="5837163"/>
                  </a:cubicBezTo>
                  <a:cubicBezTo>
                    <a:pt x="7582449" y="5912381"/>
                    <a:pt x="7471881" y="5996094"/>
                    <a:pt x="7370135" y="6090081"/>
                  </a:cubicBezTo>
                  <a:cubicBezTo>
                    <a:pt x="7319460" y="6136593"/>
                    <a:pt x="7268881" y="6186082"/>
                    <a:pt x="7218897" y="6235860"/>
                  </a:cubicBezTo>
                  <a:cubicBezTo>
                    <a:pt x="7168763" y="6285493"/>
                    <a:pt x="7119665" y="6336229"/>
                    <a:pt x="7070665" y="6387205"/>
                  </a:cubicBezTo>
                  <a:cubicBezTo>
                    <a:pt x="6972715" y="6489208"/>
                    <a:pt x="6876195" y="6593131"/>
                    <a:pt x="6779035" y="6697100"/>
                  </a:cubicBezTo>
                  <a:cubicBezTo>
                    <a:pt x="6730379" y="6748989"/>
                    <a:pt x="6681528" y="6800878"/>
                    <a:pt x="6631837" y="6852239"/>
                  </a:cubicBezTo>
                  <a:lnTo>
                    <a:pt x="6626221" y="6858000"/>
                  </a:lnTo>
                  <a:lnTo>
                    <a:pt x="6424725" y="6858000"/>
                  </a:lnTo>
                  <a:lnTo>
                    <a:pt x="6527382" y="6756333"/>
                  </a:lnTo>
                  <a:cubicBezTo>
                    <a:pt x="6576726" y="6705932"/>
                    <a:pt x="6625480" y="6654811"/>
                    <a:pt x="6674233" y="6603450"/>
                  </a:cubicBezTo>
                  <a:cubicBezTo>
                    <a:pt x="6771788" y="6500920"/>
                    <a:pt x="6868309" y="6396757"/>
                    <a:pt x="6965813" y="6292932"/>
                  </a:cubicBezTo>
                  <a:lnTo>
                    <a:pt x="7112961" y="6137505"/>
                  </a:lnTo>
                  <a:cubicBezTo>
                    <a:pt x="7162354" y="6085808"/>
                    <a:pt x="7211945" y="6034640"/>
                    <a:pt x="7264790" y="5983710"/>
                  </a:cubicBezTo>
                  <a:cubicBezTo>
                    <a:pt x="7472373" y="5779130"/>
                    <a:pt x="7721610" y="5610648"/>
                    <a:pt x="7974595" y="5470773"/>
                  </a:cubicBezTo>
                  <a:cubicBezTo>
                    <a:pt x="8099903" y="5399395"/>
                    <a:pt x="8224127" y="5332529"/>
                    <a:pt x="8331591" y="5254048"/>
                  </a:cubicBezTo>
                  <a:cubicBezTo>
                    <a:pt x="8439351" y="5176047"/>
                    <a:pt x="8529660" y="5085949"/>
                    <a:pt x="8599807" y="4980010"/>
                  </a:cubicBezTo>
                  <a:cubicBezTo>
                    <a:pt x="8671187" y="4875128"/>
                    <a:pt x="8723982" y="4756086"/>
                    <a:pt x="8766474" y="4631524"/>
                  </a:cubicBezTo>
                  <a:cubicBezTo>
                    <a:pt x="8808968" y="4507010"/>
                    <a:pt x="8840615" y="4375872"/>
                    <a:pt x="8865755" y="4244445"/>
                  </a:cubicBezTo>
                  <a:cubicBezTo>
                    <a:pt x="8871375" y="4211468"/>
                    <a:pt x="8878129" y="4178731"/>
                    <a:pt x="8882911" y="4145659"/>
                  </a:cubicBezTo>
                  <a:lnTo>
                    <a:pt x="8897403" y="4046633"/>
                  </a:lnTo>
                  <a:lnTo>
                    <a:pt x="8908298" y="3947271"/>
                  </a:lnTo>
                  <a:cubicBezTo>
                    <a:pt x="8912389" y="3914247"/>
                    <a:pt x="8913425" y="3880886"/>
                    <a:pt x="8916184" y="3847765"/>
                  </a:cubicBezTo>
                  <a:cubicBezTo>
                    <a:pt x="8925797" y="3715091"/>
                    <a:pt x="8925945" y="3582127"/>
                    <a:pt x="8920670" y="3449597"/>
                  </a:cubicBezTo>
                  <a:lnTo>
                    <a:pt x="8914607" y="3350283"/>
                  </a:lnTo>
                  <a:cubicBezTo>
                    <a:pt x="8911995" y="3317211"/>
                    <a:pt x="8908348" y="3284233"/>
                    <a:pt x="8905340" y="3251209"/>
                  </a:cubicBezTo>
                  <a:cubicBezTo>
                    <a:pt x="8902628" y="3218185"/>
                    <a:pt x="8897551" y="3185305"/>
                    <a:pt x="8893854" y="3152376"/>
                  </a:cubicBezTo>
                  <a:cubicBezTo>
                    <a:pt x="8890305" y="3119399"/>
                    <a:pt x="8884932" y="3086662"/>
                    <a:pt x="8879706" y="3053878"/>
                  </a:cubicBezTo>
                  <a:cubicBezTo>
                    <a:pt x="8858707" y="2922835"/>
                    <a:pt x="8831249" y="2792705"/>
                    <a:pt x="8797531" y="2663966"/>
                  </a:cubicBezTo>
                  <a:cubicBezTo>
                    <a:pt x="8728616" y="2406777"/>
                    <a:pt x="8635497" y="2155109"/>
                    <a:pt x="8520442" y="1911983"/>
                  </a:cubicBezTo>
                  <a:cubicBezTo>
                    <a:pt x="8462667" y="1790541"/>
                    <a:pt x="8400112" y="1670923"/>
                    <a:pt x="8332626" y="1553608"/>
                  </a:cubicBezTo>
                  <a:cubicBezTo>
                    <a:pt x="8265683" y="1436006"/>
                    <a:pt x="8192973" y="1321188"/>
                    <a:pt x="8116317" y="1208529"/>
                  </a:cubicBezTo>
                  <a:cubicBezTo>
                    <a:pt x="8039811" y="1095776"/>
                    <a:pt x="7958079" y="986094"/>
                    <a:pt x="7873293" y="878284"/>
                  </a:cubicBezTo>
                  <a:cubicBezTo>
                    <a:pt x="7787814" y="771002"/>
                    <a:pt x="7697999" y="666551"/>
                    <a:pt x="7604337" y="565125"/>
                  </a:cubicBezTo>
                  <a:cubicBezTo>
                    <a:pt x="7510479" y="463891"/>
                    <a:pt x="7413367" y="364818"/>
                    <a:pt x="7311128" y="270591"/>
                  </a:cubicBezTo>
                  <a:close/>
                  <a:moveTo>
                    <a:pt x="1752019" y="0"/>
                  </a:moveTo>
                  <a:lnTo>
                    <a:pt x="2155804" y="0"/>
                  </a:lnTo>
                  <a:lnTo>
                    <a:pt x="2103975" y="40789"/>
                  </a:lnTo>
                  <a:cubicBezTo>
                    <a:pt x="1943592" y="173585"/>
                    <a:pt x="1793955" y="317500"/>
                    <a:pt x="1656310" y="470035"/>
                  </a:cubicBezTo>
                  <a:cubicBezTo>
                    <a:pt x="1288172" y="876939"/>
                    <a:pt x="1002998" y="1344708"/>
                    <a:pt x="806013" y="1841133"/>
                  </a:cubicBezTo>
                  <a:cubicBezTo>
                    <a:pt x="707818" y="2089538"/>
                    <a:pt x="630868" y="2345480"/>
                    <a:pt x="580685" y="2606364"/>
                  </a:cubicBezTo>
                  <a:cubicBezTo>
                    <a:pt x="530749" y="2867250"/>
                    <a:pt x="504868" y="3132119"/>
                    <a:pt x="503489" y="3397276"/>
                  </a:cubicBezTo>
                  <a:cubicBezTo>
                    <a:pt x="501467" y="3662434"/>
                    <a:pt x="524093" y="3927351"/>
                    <a:pt x="570135" y="4188235"/>
                  </a:cubicBezTo>
                  <a:cubicBezTo>
                    <a:pt x="615734" y="4449264"/>
                    <a:pt x="688642" y="4705493"/>
                    <a:pt x="783387" y="4953850"/>
                  </a:cubicBezTo>
                  <a:cubicBezTo>
                    <a:pt x="974357" y="5449796"/>
                    <a:pt x="1259630" y="5913773"/>
                    <a:pt x="1628014" y="6308245"/>
                  </a:cubicBezTo>
                  <a:cubicBezTo>
                    <a:pt x="1812182" y="6505481"/>
                    <a:pt x="2016215" y="6685052"/>
                    <a:pt x="2235998" y="6844829"/>
                  </a:cubicBezTo>
                  <a:lnTo>
                    <a:pt x="2255028" y="6858000"/>
                  </a:lnTo>
                  <a:lnTo>
                    <a:pt x="1578787" y="6858000"/>
                  </a:lnTo>
                  <a:lnTo>
                    <a:pt x="1465153" y="6759050"/>
                  </a:lnTo>
                  <a:cubicBezTo>
                    <a:pt x="1410086" y="6708726"/>
                    <a:pt x="1356236" y="6657104"/>
                    <a:pt x="1303650" y="6604267"/>
                  </a:cubicBezTo>
                  <a:cubicBezTo>
                    <a:pt x="883506" y="6181043"/>
                    <a:pt x="548150" y="5676072"/>
                    <a:pt x="323708" y="5126365"/>
                  </a:cubicBezTo>
                  <a:cubicBezTo>
                    <a:pt x="97737" y="4577139"/>
                    <a:pt x="-10958" y="3981927"/>
                    <a:pt x="872" y="3391228"/>
                  </a:cubicBezTo>
                  <a:cubicBezTo>
                    <a:pt x="5951" y="3095783"/>
                    <a:pt x="40506" y="2800528"/>
                    <a:pt x="105428" y="2511899"/>
                  </a:cubicBezTo>
                  <a:cubicBezTo>
                    <a:pt x="170104" y="2223317"/>
                    <a:pt x="262089" y="1940399"/>
                    <a:pt x="384933" y="1670971"/>
                  </a:cubicBezTo>
                  <a:cubicBezTo>
                    <a:pt x="629092" y="1131344"/>
                    <a:pt x="991955" y="646919"/>
                    <a:pt x="1433593" y="256095"/>
                  </a:cubicBezTo>
                  <a:cubicBezTo>
                    <a:pt x="1488791" y="207206"/>
                    <a:pt x="1545179" y="159733"/>
                    <a:pt x="1602664" y="113704"/>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2">
              <a:extLst>
                <a:ext uri="{FF2B5EF4-FFF2-40B4-BE49-F238E27FC236}">
                  <a16:creationId xmlns:a16="http://schemas.microsoft.com/office/drawing/2014/main" id="{308677BE-069B-4A4D-8732-E26B6EF56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59468" y="3985"/>
              <a:ext cx="9065550" cy="6858000"/>
            </a:xfrm>
            <a:custGeom>
              <a:avLst/>
              <a:gdLst>
                <a:gd name="connsiteX0" fmla="*/ 1839951 w 9065550"/>
                <a:gd name="connsiteY0" fmla="*/ 0 h 6858000"/>
                <a:gd name="connsiteX1" fmla="*/ 6979427 w 9065550"/>
                <a:gd name="connsiteY1" fmla="*/ 0 h 6858000"/>
                <a:gd name="connsiteX2" fmla="*/ 6989586 w 9065550"/>
                <a:gd name="connsiteY2" fmla="*/ 6825 h 6858000"/>
                <a:gd name="connsiteX3" fmla="*/ 8932062 w 9065550"/>
                <a:gd name="connsiteY3" fmla="*/ 4580835 h 6858000"/>
                <a:gd name="connsiteX4" fmla="*/ 7166294 w 9065550"/>
                <a:gd name="connsiteY4" fmla="*/ 6259703 h 6858000"/>
                <a:gd name="connsiteX5" fmla="*/ 6868878 w 9065550"/>
                <a:gd name="connsiteY5" fmla="*/ 6564765 h 6858000"/>
                <a:gd name="connsiteX6" fmla="*/ 6591881 w 9065550"/>
                <a:gd name="connsiteY6" fmla="*/ 6858000 h 6858000"/>
                <a:gd name="connsiteX7" fmla="*/ 5184648 w 9065550"/>
                <a:gd name="connsiteY7" fmla="*/ 6858000 h 6858000"/>
                <a:gd name="connsiteX8" fmla="*/ 5244877 w 9065550"/>
                <a:gd name="connsiteY8" fmla="*/ 6817615 h 6858000"/>
                <a:gd name="connsiteX9" fmla="*/ 6033853 w 9065550"/>
                <a:gd name="connsiteY9" fmla="*/ 6069135 h 6858000"/>
                <a:gd name="connsiteX10" fmla="*/ 6480248 w 9065550"/>
                <a:gd name="connsiteY10" fmla="*/ 5607082 h 6858000"/>
                <a:gd name="connsiteX11" fmla="*/ 7551502 w 9065550"/>
                <a:gd name="connsiteY11" fmla="*/ 4859004 h 6858000"/>
                <a:gd name="connsiteX12" fmla="*/ 7844227 w 9065550"/>
                <a:gd name="connsiteY12" fmla="*/ 4683074 h 6858000"/>
                <a:gd name="connsiteX13" fmla="*/ 8005810 w 9065550"/>
                <a:gd name="connsiteY13" fmla="*/ 4330239 h 6858000"/>
                <a:gd name="connsiteX14" fmla="*/ 8016191 w 9065550"/>
                <a:gd name="connsiteY14" fmla="*/ 2956574 h 6858000"/>
                <a:gd name="connsiteX15" fmla="*/ 7346424 w 9065550"/>
                <a:gd name="connsiteY15" fmla="*/ 1636739 h 6858000"/>
                <a:gd name="connsiteX16" fmla="*/ 5995751 w 9065550"/>
                <a:gd name="connsiteY16" fmla="*/ 493319 h 6858000"/>
                <a:gd name="connsiteX17" fmla="*/ 4494836 w 9065550"/>
                <a:gd name="connsiteY17" fmla="*/ 75383 h 6858000"/>
                <a:gd name="connsiteX18" fmla="*/ 2002499 w 9065550"/>
                <a:gd name="connsiteY18" fmla="*/ 1094261 h 6858000"/>
                <a:gd name="connsiteX19" fmla="*/ 1241306 w 9065550"/>
                <a:gd name="connsiteY19" fmla="*/ 2206935 h 6858000"/>
                <a:gd name="connsiteX20" fmla="*/ 961736 w 9065550"/>
                <a:gd name="connsiteY20" fmla="*/ 3573719 h 6858000"/>
                <a:gd name="connsiteX21" fmla="*/ 1193878 w 9065550"/>
                <a:gd name="connsiteY21" fmla="*/ 4824208 h 6858000"/>
                <a:gd name="connsiteX22" fmla="*/ 1832096 w 9065550"/>
                <a:gd name="connsiteY22" fmla="*/ 5873050 h 6858000"/>
                <a:gd name="connsiteX23" fmla="*/ 3010752 w 9065550"/>
                <a:gd name="connsiteY23" fmla="*/ 6749475 h 6858000"/>
                <a:gd name="connsiteX24" fmla="*/ 3187037 w 9065550"/>
                <a:gd name="connsiteY24" fmla="*/ 6824756 h 6858000"/>
                <a:gd name="connsiteX25" fmla="*/ 3278211 w 9065550"/>
                <a:gd name="connsiteY25" fmla="*/ 6858000 h 6858000"/>
                <a:gd name="connsiteX26" fmla="*/ 1480830 w 9065550"/>
                <a:gd name="connsiteY26" fmla="*/ 6858000 h 6858000"/>
                <a:gd name="connsiteX27" fmla="*/ 1427607 w 9065550"/>
                <a:gd name="connsiteY27" fmla="*/ 6811515 h 6858000"/>
                <a:gd name="connsiteX28" fmla="*/ 1100739 w 9065550"/>
                <a:gd name="connsiteY28" fmla="*/ 6477651 h 6858000"/>
                <a:gd name="connsiteX29" fmla="*/ 0 w 9065550"/>
                <a:gd name="connsiteY29" fmla="*/ 3573620 h 6858000"/>
                <a:gd name="connsiteX30" fmla="*/ 1805513 w 9065550"/>
                <a:gd name="connsiteY30"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065550" h="6858000">
                  <a:moveTo>
                    <a:pt x="1839951" y="0"/>
                  </a:moveTo>
                  <a:lnTo>
                    <a:pt x="6979427" y="0"/>
                  </a:lnTo>
                  <a:lnTo>
                    <a:pt x="6989586" y="6825"/>
                  </a:lnTo>
                  <a:cubicBezTo>
                    <a:pt x="8438828" y="1031353"/>
                    <a:pt x="9439169" y="2823601"/>
                    <a:pt x="8932062" y="4580835"/>
                  </a:cubicBezTo>
                  <a:cubicBezTo>
                    <a:pt x="8592517" y="5757293"/>
                    <a:pt x="7979652" y="5458140"/>
                    <a:pt x="7166294" y="6259703"/>
                  </a:cubicBezTo>
                  <a:cubicBezTo>
                    <a:pt x="7064618" y="6359905"/>
                    <a:pt x="6966014" y="6462297"/>
                    <a:pt x="6868878" y="6564765"/>
                  </a:cubicBezTo>
                  <a:lnTo>
                    <a:pt x="6591881" y="6858000"/>
                  </a:lnTo>
                  <a:lnTo>
                    <a:pt x="5184648" y="6858000"/>
                  </a:lnTo>
                  <a:lnTo>
                    <a:pt x="5244877" y="6817615"/>
                  </a:lnTo>
                  <a:cubicBezTo>
                    <a:pt x="5481027" y="6649287"/>
                    <a:pt x="5723665" y="6398593"/>
                    <a:pt x="6033853" y="6069135"/>
                  </a:cubicBezTo>
                  <a:cubicBezTo>
                    <a:pt x="6175680" y="5918484"/>
                    <a:pt x="6322395" y="5762660"/>
                    <a:pt x="6480248" y="5607082"/>
                  </a:cubicBezTo>
                  <a:cubicBezTo>
                    <a:pt x="6893276" y="5200077"/>
                    <a:pt x="7273697" y="5002920"/>
                    <a:pt x="7551502" y="4859004"/>
                  </a:cubicBezTo>
                  <a:cubicBezTo>
                    <a:pt x="7687884" y="4788339"/>
                    <a:pt x="7795540" y="4732559"/>
                    <a:pt x="7844227" y="4683074"/>
                  </a:cubicBezTo>
                  <a:cubicBezTo>
                    <a:pt x="7898759" y="4627636"/>
                    <a:pt x="7956165" y="4502313"/>
                    <a:pt x="8005810" y="4330239"/>
                  </a:cubicBezTo>
                  <a:cubicBezTo>
                    <a:pt x="8132968" y="3889611"/>
                    <a:pt x="8136446" y="3427460"/>
                    <a:pt x="8016191" y="2956574"/>
                  </a:cubicBezTo>
                  <a:cubicBezTo>
                    <a:pt x="7900876" y="2505064"/>
                    <a:pt x="7669287" y="2048671"/>
                    <a:pt x="7346424" y="1636739"/>
                  </a:cubicBezTo>
                  <a:cubicBezTo>
                    <a:pt x="6979764" y="1168830"/>
                    <a:pt x="6512706" y="773489"/>
                    <a:pt x="5995751" y="493319"/>
                  </a:cubicBezTo>
                  <a:cubicBezTo>
                    <a:pt x="5491195" y="219884"/>
                    <a:pt x="4972174" y="75383"/>
                    <a:pt x="4494836" y="75383"/>
                  </a:cubicBezTo>
                  <a:cubicBezTo>
                    <a:pt x="3554318" y="75383"/>
                    <a:pt x="2669191" y="437197"/>
                    <a:pt x="2002499" y="1094261"/>
                  </a:cubicBezTo>
                  <a:cubicBezTo>
                    <a:pt x="1676360" y="1415667"/>
                    <a:pt x="1420225" y="1790023"/>
                    <a:pt x="1241306" y="2206935"/>
                  </a:cubicBezTo>
                  <a:cubicBezTo>
                    <a:pt x="1055782" y="2639169"/>
                    <a:pt x="961736" y="3099027"/>
                    <a:pt x="961736" y="3573719"/>
                  </a:cubicBezTo>
                  <a:cubicBezTo>
                    <a:pt x="961736" y="4005124"/>
                    <a:pt x="1039805" y="4425841"/>
                    <a:pt x="1193878" y="4824208"/>
                  </a:cubicBezTo>
                  <a:cubicBezTo>
                    <a:pt x="1342457" y="5208423"/>
                    <a:pt x="1557214" y="5561306"/>
                    <a:pt x="1832096" y="5873050"/>
                  </a:cubicBezTo>
                  <a:cubicBezTo>
                    <a:pt x="2157126" y="6241599"/>
                    <a:pt x="2564661" y="6544656"/>
                    <a:pt x="3010752" y="6749475"/>
                  </a:cubicBezTo>
                  <a:cubicBezTo>
                    <a:pt x="3069003" y="6776219"/>
                    <a:pt x="3127773" y="6801314"/>
                    <a:pt x="3187037" y="6824756"/>
                  </a:cubicBezTo>
                  <a:lnTo>
                    <a:pt x="3278211" y="6858000"/>
                  </a:lnTo>
                  <a:lnTo>
                    <a:pt x="1480830" y="6858000"/>
                  </a:lnTo>
                  <a:lnTo>
                    <a:pt x="1427607" y="6811515"/>
                  </a:lnTo>
                  <a:cubicBezTo>
                    <a:pt x="1312870" y="6705919"/>
                    <a:pt x="1203751" y="6594470"/>
                    <a:pt x="1100739" y="6477651"/>
                  </a:cubicBezTo>
                  <a:cubicBezTo>
                    <a:pt x="415045" y="5700097"/>
                    <a:pt x="0" y="4684635"/>
                    <a:pt x="0" y="3573620"/>
                  </a:cubicBezTo>
                  <a:cubicBezTo>
                    <a:pt x="0" y="2121118"/>
                    <a:pt x="709459" y="831902"/>
                    <a:pt x="1805513"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Shape 13">
              <a:extLst>
                <a:ext uri="{FF2B5EF4-FFF2-40B4-BE49-F238E27FC236}">
                  <a16:creationId xmlns:a16="http://schemas.microsoft.com/office/drawing/2014/main" id="{9A9A575B-DD07-4388-963B-0AF3FDDCF3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48217" y="3985"/>
              <a:ext cx="9088051" cy="6858000"/>
            </a:xfrm>
            <a:custGeom>
              <a:avLst/>
              <a:gdLst>
                <a:gd name="connsiteX0" fmla="*/ 5158786 w 9088051"/>
                <a:gd name="connsiteY0" fmla="*/ 0 h 6858000"/>
                <a:gd name="connsiteX1" fmla="*/ 6996771 w 9088051"/>
                <a:gd name="connsiteY1" fmla="*/ 0 h 6858000"/>
                <a:gd name="connsiteX2" fmla="*/ 7006955 w 9088051"/>
                <a:gd name="connsiteY2" fmla="*/ 6825 h 6858000"/>
                <a:gd name="connsiteX3" fmla="*/ 8954230 w 9088051"/>
                <a:gd name="connsiteY3" fmla="*/ 4580835 h 6858000"/>
                <a:gd name="connsiteX4" fmla="*/ 7184080 w 9088051"/>
                <a:gd name="connsiteY4" fmla="*/ 6259703 h 6858000"/>
                <a:gd name="connsiteX5" fmla="*/ 6885926 w 9088051"/>
                <a:gd name="connsiteY5" fmla="*/ 6564765 h 6858000"/>
                <a:gd name="connsiteX6" fmla="*/ 6608241 w 9088051"/>
                <a:gd name="connsiteY6" fmla="*/ 6858000 h 6858000"/>
                <a:gd name="connsiteX7" fmla="*/ 5462870 w 9088051"/>
                <a:gd name="connsiteY7" fmla="*/ 6858000 h 6858000"/>
                <a:gd name="connsiteX8" fmla="*/ 5529056 w 9088051"/>
                <a:gd name="connsiteY8" fmla="*/ 6804645 h 6858000"/>
                <a:gd name="connsiteX9" fmla="*/ 6167613 w 9088051"/>
                <a:gd name="connsiteY9" fmla="*/ 6173667 h 6858000"/>
                <a:gd name="connsiteX10" fmla="*/ 6610973 w 9088051"/>
                <a:gd name="connsiteY10" fmla="*/ 5715860 h 6858000"/>
                <a:gd name="connsiteX11" fmla="*/ 7646083 w 9088051"/>
                <a:gd name="connsiteY11" fmla="*/ 4995842 h 6858000"/>
                <a:gd name="connsiteX12" fmla="*/ 7980054 w 9088051"/>
                <a:gd name="connsiteY12" fmla="*/ 4790095 h 6858000"/>
                <a:gd name="connsiteX13" fmla="*/ 8180437 w 9088051"/>
                <a:gd name="connsiteY13" fmla="*/ 4371964 h 6858000"/>
                <a:gd name="connsiteX14" fmla="*/ 8192058 w 9088051"/>
                <a:gd name="connsiteY14" fmla="*/ 2919242 h 6858000"/>
                <a:gd name="connsiteX15" fmla="*/ 7492638 w 9088051"/>
                <a:gd name="connsiteY15" fmla="*/ 1542845 h 6858000"/>
                <a:gd name="connsiteX16" fmla="*/ 6089097 w 9088051"/>
                <a:gd name="connsiteY16" fmla="*/ 357847 h 6858000"/>
                <a:gd name="connsiteX17" fmla="*/ 5288639 w 9088051"/>
                <a:gd name="connsiteY17" fmla="*/ 31627 h 6858000"/>
                <a:gd name="connsiteX18" fmla="*/ 1844517 w 9088051"/>
                <a:gd name="connsiteY18" fmla="*/ 0 h 6858000"/>
                <a:gd name="connsiteX19" fmla="*/ 3734467 w 9088051"/>
                <a:gd name="connsiteY19" fmla="*/ 0 h 6858000"/>
                <a:gd name="connsiteX20" fmla="*/ 3603618 w 9088051"/>
                <a:gd name="connsiteY20" fmla="*/ 28853 h 6858000"/>
                <a:gd name="connsiteX21" fmla="*/ 1892878 w 9088051"/>
                <a:gd name="connsiteY21" fmla="*/ 985434 h 6858000"/>
                <a:gd name="connsiteX22" fmla="*/ 1096045 w 9088051"/>
                <a:gd name="connsiteY22" fmla="*/ 2147349 h 6858000"/>
                <a:gd name="connsiteX23" fmla="*/ 803453 w 9088051"/>
                <a:gd name="connsiteY23" fmla="*/ 3573669 h 6858000"/>
                <a:gd name="connsiteX24" fmla="*/ 1046377 w 9088051"/>
                <a:gd name="connsiteY24" fmla="*/ 4878573 h 6858000"/>
                <a:gd name="connsiteX25" fmla="*/ 1714473 w 9088051"/>
                <a:gd name="connsiteY25" fmla="*/ 5973776 h 6858000"/>
                <a:gd name="connsiteX26" fmla="*/ 2776083 w 9088051"/>
                <a:gd name="connsiteY26" fmla="*/ 6804641 h 6858000"/>
                <a:gd name="connsiteX27" fmla="*/ 2884836 w 9088051"/>
                <a:gd name="connsiteY27" fmla="*/ 6858000 h 6858000"/>
                <a:gd name="connsiteX28" fmla="*/ 1484505 w 9088051"/>
                <a:gd name="connsiteY28" fmla="*/ 6858000 h 6858000"/>
                <a:gd name="connsiteX29" fmla="*/ 1431151 w 9088051"/>
                <a:gd name="connsiteY29" fmla="*/ 6811515 h 6858000"/>
                <a:gd name="connsiteX30" fmla="*/ 1103471 w 9088051"/>
                <a:gd name="connsiteY30" fmla="*/ 6477651 h 6858000"/>
                <a:gd name="connsiteX31" fmla="*/ 0 w 9088051"/>
                <a:gd name="connsiteY31" fmla="*/ 3573620 h 6858000"/>
                <a:gd name="connsiteX32" fmla="*/ 1809994 w 9088051"/>
                <a:gd name="connsiteY32" fmla="*/ 241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9088051" h="6858000">
                  <a:moveTo>
                    <a:pt x="5158786" y="0"/>
                  </a:moveTo>
                  <a:lnTo>
                    <a:pt x="6996771" y="0"/>
                  </a:lnTo>
                  <a:lnTo>
                    <a:pt x="7006955" y="6825"/>
                  </a:lnTo>
                  <a:cubicBezTo>
                    <a:pt x="8459794" y="1031353"/>
                    <a:pt x="9462596" y="2823601"/>
                    <a:pt x="8954230" y="4580835"/>
                  </a:cubicBezTo>
                  <a:cubicBezTo>
                    <a:pt x="8613842" y="5757293"/>
                    <a:pt x="7999457" y="5458140"/>
                    <a:pt x="7184080" y="6259703"/>
                  </a:cubicBezTo>
                  <a:cubicBezTo>
                    <a:pt x="7082152" y="6359905"/>
                    <a:pt x="6983303" y="6462297"/>
                    <a:pt x="6885926" y="6564765"/>
                  </a:cubicBezTo>
                  <a:lnTo>
                    <a:pt x="6608241" y="6858000"/>
                  </a:lnTo>
                  <a:lnTo>
                    <a:pt x="5462870" y="6858000"/>
                  </a:lnTo>
                  <a:lnTo>
                    <a:pt x="5529056" y="6804645"/>
                  </a:lnTo>
                  <a:cubicBezTo>
                    <a:pt x="5740217" y="6626505"/>
                    <a:pt x="5949382" y="6404876"/>
                    <a:pt x="6167613" y="6173667"/>
                  </a:cubicBezTo>
                  <a:cubicBezTo>
                    <a:pt x="6308782" y="6024091"/>
                    <a:pt x="6454799" y="5869390"/>
                    <a:pt x="6610973" y="5715860"/>
                  </a:cubicBezTo>
                  <a:cubicBezTo>
                    <a:pt x="7007847" y="5325741"/>
                    <a:pt x="7376733" y="5135074"/>
                    <a:pt x="7646083" y="4995842"/>
                  </a:cubicBezTo>
                  <a:cubicBezTo>
                    <a:pt x="7816858" y="4907561"/>
                    <a:pt x="7916545" y="4854514"/>
                    <a:pt x="7980054" y="4790095"/>
                  </a:cubicBezTo>
                  <a:cubicBezTo>
                    <a:pt x="8054629" y="4714405"/>
                    <a:pt x="8122031" y="4573758"/>
                    <a:pt x="8180437" y="4371964"/>
                  </a:cubicBezTo>
                  <a:cubicBezTo>
                    <a:pt x="8315441" y="3905228"/>
                    <a:pt x="8319381" y="3416431"/>
                    <a:pt x="8192058" y="2919242"/>
                  </a:cubicBezTo>
                  <a:cubicBezTo>
                    <a:pt x="8071251" y="2447381"/>
                    <a:pt x="7829388" y="1971467"/>
                    <a:pt x="7492638" y="1542845"/>
                  </a:cubicBezTo>
                  <a:cubicBezTo>
                    <a:pt x="7111829" y="1058099"/>
                    <a:pt x="6626484" y="648361"/>
                    <a:pt x="6089097" y="357847"/>
                  </a:cubicBezTo>
                  <a:cubicBezTo>
                    <a:pt x="5824244" y="214687"/>
                    <a:pt x="5554957" y="105262"/>
                    <a:pt x="5288639" y="31627"/>
                  </a:cubicBezTo>
                  <a:close/>
                  <a:moveTo>
                    <a:pt x="1844517" y="0"/>
                  </a:moveTo>
                  <a:lnTo>
                    <a:pt x="3734467" y="0"/>
                  </a:lnTo>
                  <a:lnTo>
                    <a:pt x="3603618" y="28853"/>
                  </a:lnTo>
                  <a:cubicBezTo>
                    <a:pt x="2962049" y="186733"/>
                    <a:pt x="2373277" y="513136"/>
                    <a:pt x="1892878" y="985434"/>
                  </a:cubicBezTo>
                  <a:cubicBezTo>
                    <a:pt x="1551428" y="1321091"/>
                    <a:pt x="1283341" y="1711990"/>
                    <a:pt x="1096045" y="2147349"/>
                  </a:cubicBezTo>
                  <a:cubicBezTo>
                    <a:pt x="901876" y="2598519"/>
                    <a:pt x="803453" y="3078432"/>
                    <a:pt x="803453" y="3573669"/>
                  </a:cubicBezTo>
                  <a:cubicBezTo>
                    <a:pt x="803453" y="4023717"/>
                    <a:pt x="885151" y="4462735"/>
                    <a:pt x="1046377" y="4878573"/>
                  </a:cubicBezTo>
                  <a:cubicBezTo>
                    <a:pt x="1201945" y="5279770"/>
                    <a:pt x="1426681" y="5648221"/>
                    <a:pt x="1714473" y="5973776"/>
                  </a:cubicBezTo>
                  <a:cubicBezTo>
                    <a:pt x="2012357" y="6310732"/>
                    <a:pt x="2376505" y="6595304"/>
                    <a:pt x="2776083" y="6804641"/>
                  </a:cubicBezTo>
                  <a:lnTo>
                    <a:pt x="2884836" y="6858000"/>
                  </a:lnTo>
                  <a:lnTo>
                    <a:pt x="1484505" y="6858000"/>
                  </a:lnTo>
                  <a:lnTo>
                    <a:pt x="1431151" y="6811515"/>
                  </a:lnTo>
                  <a:cubicBezTo>
                    <a:pt x="1316128" y="6705919"/>
                    <a:pt x="1206738" y="6594470"/>
                    <a:pt x="1103471" y="6477651"/>
                  </a:cubicBezTo>
                  <a:cubicBezTo>
                    <a:pt x="416075" y="5700097"/>
                    <a:pt x="0" y="4684635"/>
                    <a:pt x="0" y="3573620"/>
                  </a:cubicBezTo>
                  <a:cubicBezTo>
                    <a:pt x="0" y="2121118"/>
                    <a:pt x="711220" y="831902"/>
                    <a:pt x="1809994" y="24133"/>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Shape 14">
              <a:extLst>
                <a:ext uri="{FF2B5EF4-FFF2-40B4-BE49-F238E27FC236}">
                  <a16:creationId xmlns:a16="http://schemas.microsoft.com/office/drawing/2014/main" id="{D55285E4-21EB-4EC1-AB8E-36E881E8992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29061" y="3985"/>
              <a:ext cx="9107210" cy="6858000"/>
            </a:xfrm>
            <a:custGeom>
              <a:avLst/>
              <a:gdLst>
                <a:gd name="connsiteX0" fmla="*/ 6184722 w 9107210"/>
                <a:gd name="connsiteY0" fmla="*/ 0 h 6858000"/>
                <a:gd name="connsiteX1" fmla="*/ 6985680 w 9107210"/>
                <a:gd name="connsiteY1" fmla="*/ 0 h 6858000"/>
                <a:gd name="connsiteX2" fmla="*/ 7324323 w 9107210"/>
                <a:gd name="connsiteY2" fmla="*/ 247136 h 6858000"/>
                <a:gd name="connsiteX3" fmla="*/ 7652712 w 9107210"/>
                <a:gd name="connsiteY3" fmla="*/ 528495 h 6858000"/>
                <a:gd name="connsiteX4" fmla="*/ 8236677 w 9107210"/>
                <a:gd name="connsiteY4" fmla="*/ 1166289 h 6858000"/>
                <a:gd name="connsiteX5" fmla="*/ 8704298 w 9107210"/>
                <a:gd name="connsiteY5" fmla="*/ 1897038 h 6858000"/>
                <a:gd name="connsiteX6" fmla="*/ 8885160 w 9107210"/>
                <a:gd name="connsiteY6" fmla="*/ 2294087 h 6858000"/>
                <a:gd name="connsiteX7" fmla="*/ 8924247 w 9107210"/>
                <a:gd name="connsiteY7" fmla="*/ 2396286 h 6858000"/>
                <a:gd name="connsiteX8" fmla="*/ 8960022 w 9107210"/>
                <a:gd name="connsiteY8" fmla="*/ 2499767 h 6858000"/>
                <a:gd name="connsiteX9" fmla="*/ 8991720 w 9107210"/>
                <a:gd name="connsiteY9" fmla="*/ 2604671 h 6858000"/>
                <a:gd name="connsiteX10" fmla="*/ 9019646 w 9107210"/>
                <a:gd name="connsiteY10" fmla="*/ 2710708 h 6858000"/>
                <a:gd name="connsiteX11" fmla="*/ 9105822 w 9107210"/>
                <a:gd name="connsiteY11" fmla="*/ 3582266 h 6858000"/>
                <a:gd name="connsiteX12" fmla="*/ 9057716 w 9107210"/>
                <a:gd name="connsiteY12" fmla="*/ 4017873 h 6858000"/>
                <a:gd name="connsiteX13" fmla="*/ 8945600 w 9107210"/>
                <a:gd name="connsiteY13" fmla="*/ 4439659 h 6858000"/>
                <a:gd name="connsiteX14" fmla="*/ 8796080 w 9107210"/>
                <a:gd name="connsiteY14" fmla="*/ 4847428 h 6858000"/>
                <a:gd name="connsiteX15" fmla="*/ 8702056 w 9107210"/>
                <a:gd name="connsiteY15" fmla="*/ 5050108 h 6858000"/>
                <a:gd name="connsiteX16" fmla="*/ 8581125 w 9107210"/>
                <a:gd name="connsiteY16" fmla="*/ 5247525 h 6858000"/>
                <a:gd name="connsiteX17" fmla="*/ 8426254 w 9107210"/>
                <a:gd name="connsiteY17" fmla="*/ 5429647 h 6858000"/>
                <a:gd name="connsiteX18" fmla="*/ 8337174 w 9107210"/>
                <a:gd name="connsiteY18" fmla="*/ 5510552 h 6858000"/>
                <a:gd name="connsiteX19" fmla="*/ 8243200 w 9107210"/>
                <a:gd name="connsiteY19" fmla="*/ 5582948 h 6858000"/>
                <a:gd name="connsiteX20" fmla="*/ 7868330 w 9107210"/>
                <a:gd name="connsiteY20" fmla="*/ 5811104 h 6858000"/>
                <a:gd name="connsiteX21" fmla="*/ 7538916 w 9107210"/>
                <a:gd name="connsiteY21" fmla="*/ 6018899 h 6858000"/>
                <a:gd name="connsiteX22" fmla="*/ 7391280 w 9107210"/>
                <a:gd name="connsiteY22" fmla="*/ 6134132 h 6858000"/>
                <a:gd name="connsiteX23" fmla="*/ 7252511 w 9107210"/>
                <a:gd name="connsiteY23" fmla="*/ 6259105 h 6858000"/>
                <a:gd name="connsiteX24" fmla="*/ 7185601 w 9107210"/>
                <a:gd name="connsiteY24" fmla="*/ 6325894 h 6858000"/>
                <a:gd name="connsiteX25" fmla="*/ 7116651 w 9107210"/>
                <a:gd name="connsiteY25" fmla="*/ 6397010 h 6858000"/>
                <a:gd name="connsiteX26" fmla="*/ 6978545 w 9107210"/>
                <a:gd name="connsiteY26" fmla="*/ 6541607 h 6858000"/>
                <a:gd name="connsiteX27" fmla="*/ 6693009 w 9107210"/>
                <a:gd name="connsiteY27" fmla="*/ 6832716 h 6858000"/>
                <a:gd name="connsiteX28" fmla="*/ 6667488 w 9107210"/>
                <a:gd name="connsiteY28" fmla="*/ 6858000 h 6858000"/>
                <a:gd name="connsiteX29" fmla="*/ 6056793 w 9107210"/>
                <a:gd name="connsiteY29" fmla="*/ 6858000 h 6858000"/>
                <a:gd name="connsiteX30" fmla="*/ 6077345 w 9107210"/>
                <a:gd name="connsiteY30" fmla="*/ 6835420 h 6858000"/>
                <a:gd name="connsiteX31" fmla="*/ 6208519 w 9107210"/>
                <a:gd name="connsiteY31" fmla="*/ 6683989 h 6858000"/>
                <a:gd name="connsiteX32" fmla="*/ 6340001 w 9107210"/>
                <a:gd name="connsiteY32" fmla="*/ 6529852 h 6858000"/>
                <a:gd name="connsiteX33" fmla="*/ 6611419 w 9107210"/>
                <a:gd name="connsiteY33" fmla="*/ 6219317 h 6858000"/>
                <a:gd name="connsiteX34" fmla="*/ 6757678 w 9107210"/>
                <a:gd name="connsiteY34" fmla="*/ 6068228 h 6858000"/>
                <a:gd name="connsiteX35" fmla="*/ 6833713 w 9107210"/>
                <a:gd name="connsiteY35" fmla="*/ 5994061 h 6858000"/>
                <a:gd name="connsiteX36" fmla="*/ 6915148 w 9107210"/>
                <a:gd name="connsiteY36" fmla="*/ 5918812 h 6858000"/>
                <a:gd name="connsiteX37" fmla="*/ 7276311 w 9107210"/>
                <a:gd name="connsiteY37" fmla="*/ 5650229 h 6858000"/>
                <a:gd name="connsiteX38" fmla="*/ 7664942 w 9107210"/>
                <a:gd name="connsiteY38" fmla="*/ 5445681 h 6858000"/>
                <a:gd name="connsiteX39" fmla="*/ 7848505 w 9107210"/>
                <a:gd name="connsiteY39" fmla="*/ 5358333 h 6858000"/>
                <a:gd name="connsiteX40" fmla="*/ 8011785 w 9107210"/>
                <a:gd name="connsiteY40" fmla="*/ 5267788 h 6858000"/>
                <a:gd name="connsiteX41" fmla="*/ 8260273 w 9107210"/>
                <a:gd name="connsiteY41" fmla="*/ 5034370 h 6858000"/>
                <a:gd name="connsiteX42" fmla="*/ 8417589 w 9107210"/>
                <a:gd name="connsiteY42" fmla="*/ 4714488 h 6858000"/>
                <a:gd name="connsiteX43" fmla="*/ 8495000 w 9107210"/>
                <a:gd name="connsiteY43" fmla="*/ 4346409 h 6858000"/>
                <a:gd name="connsiteX44" fmla="*/ 8508556 w 9107210"/>
                <a:gd name="connsiteY44" fmla="*/ 3971101 h 6858000"/>
                <a:gd name="connsiteX45" fmla="*/ 8483330 w 9107210"/>
                <a:gd name="connsiteY45" fmla="*/ 3600710 h 6858000"/>
                <a:gd name="connsiteX46" fmla="*/ 8425336 w 9107210"/>
                <a:gd name="connsiteY46" fmla="*/ 3236121 h 6858000"/>
                <a:gd name="connsiteX47" fmla="*/ 8334575 w 9107210"/>
                <a:gd name="connsiteY47" fmla="*/ 2877977 h 6858000"/>
                <a:gd name="connsiteX48" fmla="*/ 8087513 w 9107210"/>
                <a:gd name="connsiteY48" fmla="*/ 2174622 h 6858000"/>
                <a:gd name="connsiteX49" fmla="*/ 7723650 w 9107210"/>
                <a:gd name="connsiteY49" fmla="*/ 1507613 h 6858000"/>
                <a:gd name="connsiteX50" fmla="*/ 7501815 w 9107210"/>
                <a:gd name="connsiteY50" fmla="*/ 1192947 h 6858000"/>
                <a:gd name="connsiteX51" fmla="*/ 7254399 w 9107210"/>
                <a:gd name="connsiteY51" fmla="*/ 894361 h 6858000"/>
                <a:gd name="connsiteX52" fmla="*/ 6689339 w 9107210"/>
                <a:gd name="connsiteY52" fmla="*/ 354046 h 6858000"/>
                <a:gd name="connsiteX53" fmla="*/ 6206651 w 9107210"/>
                <a:gd name="connsiteY53" fmla="*/ 12626 h 6858000"/>
                <a:gd name="connsiteX54" fmla="*/ 1827105 w 9107210"/>
                <a:gd name="connsiteY54" fmla="*/ 0 h 6858000"/>
                <a:gd name="connsiteX55" fmla="*/ 2807607 w 9107210"/>
                <a:gd name="connsiteY55" fmla="*/ 0 h 6858000"/>
                <a:gd name="connsiteX56" fmla="*/ 2667958 w 9107210"/>
                <a:gd name="connsiteY56" fmla="*/ 88235 h 6858000"/>
                <a:gd name="connsiteX57" fmla="*/ 2354723 w 9107210"/>
                <a:gd name="connsiteY57" fmla="*/ 314947 h 6858000"/>
                <a:gd name="connsiteX58" fmla="*/ 2059963 w 9107210"/>
                <a:gd name="connsiteY58" fmla="*/ 561545 h 6858000"/>
                <a:gd name="connsiteX59" fmla="*/ 1780798 w 9107210"/>
                <a:gd name="connsiteY59" fmla="*/ 824425 h 6858000"/>
                <a:gd name="connsiteX60" fmla="*/ 954714 w 9107210"/>
                <a:gd name="connsiteY60" fmla="*/ 2094309 h 6858000"/>
                <a:gd name="connsiteX61" fmla="*/ 732676 w 9107210"/>
                <a:gd name="connsiteY61" fmla="*/ 2813646 h 6858000"/>
                <a:gd name="connsiteX62" fmla="*/ 673867 w 9107210"/>
                <a:gd name="connsiteY62" fmla="*/ 3183989 h 6858000"/>
                <a:gd name="connsiteX63" fmla="*/ 647621 w 9107210"/>
                <a:gd name="connsiteY63" fmla="*/ 3557281 h 6858000"/>
                <a:gd name="connsiteX64" fmla="*/ 653381 w 9107210"/>
                <a:gd name="connsiteY64" fmla="*/ 3931214 h 6858000"/>
                <a:gd name="connsiteX65" fmla="*/ 690428 w 9107210"/>
                <a:gd name="connsiteY65" fmla="*/ 4303719 h 6858000"/>
                <a:gd name="connsiteX66" fmla="*/ 871801 w 9107210"/>
                <a:gd name="connsiteY66" fmla="*/ 5033041 h 6858000"/>
                <a:gd name="connsiteX67" fmla="*/ 1197749 w 9107210"/>
                <a:gd name="connsiteY67" fmla="*/ 5718494 h 6858000"/>
                <a:gd name="connsiteX68" fmla="*/ 1411480 w 9107210"/>
                <a:gd name="connsiteY68" fmla="*/ 6036703 h 6858000"/>
                <a:gd name="connsiteX69" fmla="*/ 1530170 w 9107210"/>
                <a:gd name="connsiteY69" fmla="*/ 6188430 h 6858000"/>
                <a:gd name="connsiteX70" fmla="*/ 1657165 w 9107210"/>
                <a:gd name="connsiteY70" fmla="*/ 6335385 h 6858000"/>
                <a:gd name="connsiteX71" fmla="*/ 1931343 w 9107210"/>
                <a:gd name="connsiteY71" fmla="*/ 6612896 h 6858000"/>
                <a:gd name="connsiteX72" fmla="*/ 2220133 w 9107210"/>
                <a:gd name="connsiteY72" fmla="*/ 6858000 h 6858000"/>
                <a:gd name="connsiteX73" fmla="*/ 1539862 w 9107210"/>
                <a:gd name="connsiteY73" fmla="*/ 6858000 h 6858000"/>
                <a:gd name="connsiteX74" fmla="*/ 1307111 w 9107210"/>
                <a:gd name="connsiteY74" fmla="*/ 6648873 h 6858000"/>
                <a:gd name="connsiteX75" fmla="*/ 750258 w 9107210"/>
                <a:gd name="connsiteY75" fmla="*/ 5987570 h 6858000"/>
                <a:gd name="connsiteX76" fmla="*/ 335382 w 9107210"/>
                <a:gd name="connsiteY76" fmla="*/ 5229279 h 6858000"/>
                <a:gd name="connsiteX77" fmla="*/ 79351 w 9107210"/>
                <a:gd name="connsiteY77" fmla="*/ 4403854 h 6858000"/>
                <a:gd name="connsiteX78" fmla="*/ 16007 w 9107210"/>
                <a:gd name="connsiteY78" fmla="*/ 3975723 h 6858000"/>
                <a:gd name="connsiteX79" fmla="*/ 871 w 9107210"/>
                <a:gd name="connsiteY79" fmla="*/ 3543362 h 6858000"/>
                <a:gd name="connsiteX80" fmla="*/ 32519 w 9107210"/>
                <a:gd name="connsiteY80" fmla="*/ 3112085 h 6858000"/>
                <a:gd name="connsiteX81" fmla="*/ 108502 w 9107210"/>
                <a:gd name="connsiteY81" fmla="*/ 2686511 h 6858000"/>
                <a:gd name="connsiteX82" fmla="*/ 378239 w 9107210"/>
                <a:gd name="connsiteY82" fmla="*/ 1865955 h 6858000"/>
                <a:gd name="connsiteX83" fmla="*/ 1343701 w 9107210"/>
                <a:gd name="connsiteY83" fmla="*/ 431508 h 6858000"/>
                <a:gd name="connsiteX84" fmla="*/ 1661853 w 9107210"/>
                <a:gd name="connsiteY84" fmla="*/ 13026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9107210" h="6858000">
                  <a:moveTo>
                    <a:pt x="6184722" y="0"/>
                  </a:moveTo>
                  <a:lnTo>
                    <a:pt x="6985680" y="0"/>
                  </a:lnTo>
                  <a:lnTo>
                    <a:pt x="7324323" y="247136"/>
                  </a:lnTo>
                  <a:cubicBezTo>
                    <a:pt x="7437502" y="336500"/>
                    <a:pt x="7547171" y="430254"/>
                    <a:pt x="7652712" y="528495"/>
                  </a:cubicBezTo>
                  <a:cubicBezTo>
                    <a:pt x="7863743" y="724929"/>
                    <a:pt x="8060097" y="937593"/>
                    <a:pt x="8236677" y="1166289"/>
                  </a:cubicBezTo>
                  <a:cubicBezTo>
                    <a:pt x="8413818" y="1394594"/>
                    <a:pt x="8570168" y="1639471"/>
                    <a:pt x="8704298" y="1897038"/>
                  </a:cubicBezTo>
                  <a:cubicBezTo>
                    <a:pt x="8770803" y="2026141"/>
                    <a:pt x="8830836" y="2158786"/>
                    <a:pt x="8885160" y="2294087"/>
                  </a:cubicBezTo>
                  <a:cubicBezTo>
                    <a:pt x="8898360" y="2328071"/>
                    <a:pt x="8912169" y="2361810"/>
                    <a:pt x="8924247" y="2396286"/>
                  </a:cubicBezTo>
                  <a:lnTo>
                    <a:pt x="8960022" y="2499767"/>
                  </a:lnTo>
                  <a:lnTo>
                    <a:pt x="8991720" y="2604671"/>
                  </a:lnTo>
                  <a:cubicBezTo>
                    <a:pt x="9002116" y="2639690"/>
                    <a:pt x="9010474" y="2675346"/>
                    <a:pt x="9019646" y="2710708"/>
                  </a:cubicBezTo>
                  <a:cubicBezTo>
                    <a:pt x="9089055" y="2995079"/>
                    <a:pt x="9113620" y="3289927"/>
                    <a:pt x="9105822" y="3582266"/>
                  </a:cubicBezTo>
                  <a:cubicBezTo>
                    <a:pt x="9101796" y="3728484"/>
                    <a:pt x="9085744" y="3874458"/>
                    <a:pt x="9057716" y="4017873"/>
                  </a:cubicBezTo>
                  <a:cubicBezTo>
                    <a:pt x="9029534" y="4161336"/>
                    <a:pt x="8990497" y="4302046"/>
                    <a:pt x="8945600" y="4439659"/>
                  </a:cubicBezTo>
                  <a:cubicBezTo>
                    <a:pt x="8900857" y="4577566"/>
                    <a:pt x="8852901" y="4711784"/>
                    <a:pt x="8796080" y="4847428"/>
                  </a:cubicBezTo>
                  <a:cubicBezTo>
                    <a:pt x="8767695" y="4915152"/>
                    <a:pt x="8737016" y="4982926"/>
                    <a:pt x="8702056" y="5050108"/>
                  </a:cubicBezTo>
                  <a:cubicBezTo>
                    <a:pt x="8666485" y="5116997"/>
                    <a:pt x="8627347" y="5183687"/>
                    <a:pt x="8581125" y="5247525"/>
                  </a:cubicBezTo>
                  <a:cubicBezTo>
                    <a:pt x="8535565" y="5311660"/>
                    <a:pt x="8483534" y="5373185"/>
                    <a:pt x="8426254" y="5429647"/>
                  </a:cubicBezTo>
                  <a:cubicBezTo>
                    <a:pt x="8397512" y="5457779"/>
                    <a:pt x="8367801" y="5484879"/>
                    <a:pt x="8337174" y="5510552"/>
                  </a:cubicBezTo>
                  <a:cubicBezTo>
                    <a:pt x="8306444" y="5536077"/>
                    <a:pt x="8274899" y="5560029"/>
                    <a:pt x="8243200" y="5582948"/>
                  </a:cubicBezTo>
                  <a:cubicBezTo>
                    <a:pt x="8115543" y="5674574"/>
                    <a:pt x="7986203" y="5743233"/>
                    <a:pt x="7868330" y="5811104"/>
                  </a:cubicBezTo>
                  <a:cubicBezTo>
                    <a:pt x="7749844" y="5878385"/>
                    <a:pt x="7640685" y="5945126"/>
                    <a:pt x="7538916" y="6018899"/>
                  </a:cubicBezTo>
                  <a:cubicBezTo>
                    <a:pt x="7487749" y="6055392"/>
                    <a:pt x="7438777" y="6093950"/>
                    <a:pt x="7391280" y="6134132"/>
                  </a:cubicBezTo>
                  <a:cubicBezTo>
                    <a:pt x="7343427" y="6173921"/>
                    <a:pt x="7297511" y="6215922"/>
                    <a:pt x="7252511" y="6259105"/>
                  </a:cubicBezTo>
                  <a:cubicBezTo>
                    <a:pt x="7229784" y="6280990"/>
                    <a:pt x="7208635" y="6302433"/>
                    <a:pt x="7185601" y="6325894"/>
                  </a:cubicBezTo>
                  <a:lnTo>
                    <a:pt x="7116651" y="6397010"/>
                  </a:lnTo>
                  <a:lnTo>
                    <a:pt x="6978545" y="6541607"/>
                  </a:lnTo>
                  <a:cubicBezTo>
                    <a:pt x="6885693" y="6638397"/>
                    <a:pt x="6789885" y="6734943"/>
                    <a:pt x="6693009" y="6832716"/>
                  </a:cubicBezTo>
                  <a:lnTo>
                    <a:pt x="6667488" y="6858000"/>
                  </a:lnTo>
                  <a:lnTo>
                    <a:pt x="6056793" y="6858000"/>
                  </a:lnTo>
                  <a:lnTo>
                    <a:pt x="6077345" y="6835420"/>
                  </a:lnTo>
                  <a:cubicBezTo>
                    <a:pt x="6121427" y="6785747"/>
                    <a:pt x="6164948" y="6735090"/>
                    <a:pt x="6208519" y="6683989"/>
                  </a:cubicBezTo>
                  <a:lnTo>
                    <a:pt x="6340001" y="6529852"/>
                  </a:lnTo>
                  <a:cubicBezTo>
                    <a:pt x="6428315" y="6426667"/>
                    <a:pt x="6516733" y="6321417"/>
                    <a:pt x="6611419" y="6219317"/>
                  </a:cubicBezTo>
                  <a:cubicBezTo>
                    <a:pt x="6658864" y="6168363"/>
                    <a:pt x="6707584" y="6117950"/>
                    <a:pt x="6757678" y="6068228"/>
                  </a:cubicBezTo>
                  <a:lnTo>
                    <a:pt x="6833713" y="5994061"/>
                  </a:lnTo>
                  <a:cubicBezTo>
                    <a:pt x="6859346" y="5969422"/>
                    <a:pt x="6887579" y="5943404"/>
                    <a:pt x="6915148" y="5918812"/>
                  </a:cubicBezTo>
                  <a:cubicBezTo>
                    <a:pt x="7026295" y="5819219"/>
                    <a:pt x="7148602" y="5729117"/>
                    <a:pt x="7276311" y="5650229"/>
                  </a:cubicBezTo>
                  <a:cubicBezTo>
                    <a:pt x="7403918" y="5571046"/>
                    <a:pt x="7537794" y="5505190"/>
                    <a:pt x="7664942" y="5445681"/>
                  </a:cubicBezTo>
                  <a:cubicBezTo>
                    <a:pt x="7728491" y="5416024"/>
                    <a:pt x="7790410" y="5387449"/>
                    <a:pt x="7848505" y="5358333"/>
                  </a:cubicBezTo>
                  <a:cubicBezTo>
                    <a:pt x="7906805" y="5329315"/>
                    <a:pt x="7961843" y="5300101"/>
                    <a:pt x="8011785" y="5267788"/>
                  </a:cubicBezTo>
                  <a:cubicBezTo>
                    <a:pt x="8112281" y="5203950"/>
                    <a:pt x="8193615" y="5128111"/>
                    <a:pt x="8260273" y="5034370"/>
                  </a:cubicBezTo>
                  <a:cubicBezTo>
                    <a:pt x="8326370" y="4940776"/>
                    <a:pt x="8378657" y="4831640"/>
                    <a:pt x="8417589" y="4714488"/>
                  </a:cubicBezTo>
                  <a:cubicBezTo>
                    <a:pt x="8456372" y="4597485"/>
                    <a:pt x="8481140" y="4471332"/>
                    <a:pt x="8495000" y="4346409"/>
                  </a:cubicBezTo>
                  <a:cubicBezTo>
                    <a:pt x="8508404" y="4221044"/>
                    <a:pt x="8511359" y="4095482"/>
                    <a:pt x="8508556" y="3971101"/>
                  </a:cubicBezTo>
                  <a:cubicBezTo>
                    <a:pt x="8504530" y="3846571"/>
                    <a:pt x="8495663" y="3723222"/>
                    <a:pt x="8483330" y="3600710"/>
                  </a:cubicBezTo>
                  <a:cubicBezTo>
                    <a:pt x="8470793" y="3478148"/>
                    <a:pt x="8451888" y="3356421"/>
                    <a:pt x="8425336" y="3236121"/>
                  </a:cubicBezTo>
                  <a:cubicBezTo>
                    <a:pt x="8399091" y="3115774"/>
                    <a:pt x="8367801" y="2996655"/>
                    <a:pt x="8334575" y="2877977"/>
                  </a:cubicBezTo>
                  <a:cubicBezTo>
                    <a:pt x="8268222" y="2640772"/>
                    <a:pt x="8190100" y="2404057"/>
                    <a:pt x="8087513" y="2174622"/>
                  </a:cubicBezTo>
                  <a:cubicBezTo>
                    <a:pt x="7985081" y="1945237"/>
                    <a:pt x="7863233" y="1721900"/>
                    <a:pt x="7723650" y="1507613"/>
                  </a:cubicBezTo>
                  <a:cubicBezTo>
                    <a:pt x="7653527" y="1400692"/>
                    <a:pt x="7579684" y="1295589"/>
                    <a:pt x="7501815" y="1192947"/>
                  </a:cubicBezTo>
                  <a:cubicBezTo>
                    <a:pt x="7423844" y="1090353"/>
                    <a:pt x="7340778" y="991103"/>
                    <a:pt x="7254399" y="894361"/>
                  </a:cubicBezTo>
                  <a:cubicBezTo>
                    <a:pt x="7082047" y="700485"/>
                    <a:pt x="6893083" y="519052"/>
                    <a:pt x="6689339" y="354046"/>
                  </a:cubicBezTo>
                  <a:cubicBezTo>
                    <a:pt x="6536914" y="229775"/>
                    <a:pt x="6375602" y="115325"/>
                    <a:pt x="6206651" y="12626"/>
                  </a:cubicBezTo>
                  <a:close/>
                  <a:moveTo>
                    <a:pt x="1827105" y="0"/>
                  </a:moveTo>
                  <a:lnTo>
                    <a:pt x="2807607" y="0"/>
                  </a:lnTo>
                  <a:lnTo>
                    <a:pt x="2667958" y="88235"/>
                  </a:lnTo>
                  <a:cubicBezTo>
                    <a:pt x="2560098" y="159777"/>
                    <a:pt x="2455754" y="235690"/>
                    <a:pt x="2354723" y="314947"/>
                  </a:cubicBezTo>
                  <a:cubicBezTo>
                    <a:pt x="2253464" y="394030"/>
                    <a:pt x="2156943" y="478181"/>
                    <a:pt x="2059963" y="561545"/>
                  </a:cubicBezTo>
                  <a:cubicBezTo>
                    <a:pt x="1962831" y="644811"/>
                    <a:pt x="1868297" y="731322"/>
                    <a:pt x="1780798" y="824425"/>
                  </a:cubicBezTo>
                  <a:cubicBezTo>
                    <a:pt x="1429010" y="1195013"/>
                    <a:pt x="1148011" y="1628455"/>
                    <a:pt x="954714" y="2094309"/>
                  </a:cubicBezTo>
                  <a:cubicBezTo>
                    <a:pt x="857938" y="2327186"/>
                    <a:pt x="783229" y="2568326"/>
                    <a:pt x="732676" y="2813646"/>
                  </a:cubicBezTo>
                  <a:cubicBezTo>
                    <a:pt x="707552" y="2936307"/>
                    <a:pt x="688085" y="3059952"/>
                    <a:pt x="673867" y="3183989"/>
                  </a:cubicBezTo>
                  <a:cubicBezTo>
                    <a:pt x="660056" y="3308075"/>
                    <a:pt x="651341" y="3432605"/>
                    <a:pt x="647621" y="3557281"/>
                  </a:cubicBezTo>
                  <a:cubicBezTo>
                    <a:pt x="644411" y="3681958"/>
                    <a:pt x="645329" y="3806733"/>
                    <a:pt x="653381" y="3931214"/>
                  </a:cubicBezTo>
                  <a:cubicBezTo>
                    <a:pt x="659852" y="4055792"/>
                    <a:pt x="672949" y="4179977"/>
                    <a:pt x="690428" y="4303719"/>
                  </a:cubicBezTo>
                  <a:cubicBezTo>
                    <a:pt x="726408" y="4551057"/>
                    <a:pt x="786440" y="4795835"/>
                    <a:pt x="871801" y="5033041"/>
                  </a:cubicBezTo>
                  <a:cubicBezTo>
                    <a:pt x="957007" y="5270247"/>
                    <a:pt x="1065962" y="5500322"/>
                    <a:pt x="1197749" y="5718494"/>
                  </a:cubicBezTo>
                  <a:cubicBezTo>
                    <a:pt x="1263846" y="5827433"/>
                    <a:pt x="1334937" y="5933813"/>
                    <a:pt x="1411480" y="6036703"/>
                  </a:cubicBezTo>
                  <a:cubicBezTo>
                    <a:pt x="1449548" y="6088295"/>
                    <a:pt x="1489451" y="6138609"/>
                    <a:pt x="1530170" y="6188430"/>
                  </a:cubicBezTo>
                  <a:cubicBezTo>
                    <a:pt x="1571447" y="6238055"/>
                    <a:pt x="1613644" y="6287336"/>
                    <a:pt x="1657165" y="6335385"/>
                  </a:cubicBezTo>
                  <a:cubicBezTo>
                    <a:pt x="1744079" y="6431708"/>
                    <a:pt x="1835644" y="6524282"/>
                    <a:pt x="1931343" y="6612896"/>
                  </a:cubicBezTo>
                  <a:lnTo>
                    <a:pt x="2220133" y="6858000"/>
                  </a:lnTo>
                  <a:lnTo>
                    <a:pt x="1539862" y="6858000"/>
                  </a:lnTo>
                  <a:lnTo>
                    <a:pt x="1307111" y="6648873"/>
                  </a:lnTo>
                  <a:cubicBezTo>
                    <a:pt x="1101839" y="6448063"/>
                    <a:pt x="913180" y="6225465"/>
                    <a:pt x="750258" y="5987570"/>
                  </a:cubicBezTo>
                  <a:cubicBezTo>
                    <a:pt x="587232" y="5749281"/>
                    <a:pt x="448261" y="5494813"/>
                    <a:pt x="335382" y="5229279"/>
                  </a:cubicBezTo>
                  <a:cubicBezTo>
                    <a:pt x="222298" y="4963793"/>
                    <a:pt x="137040" y="4686652"/>
                    <a:pt x="79351" y="4403854"/>
                  </a:cubicBezTo>
                  <a:cubicBezTo>
                    <a:pt x="50150" y="4262456"/>
                    <a:pt x="29767" y="4119385"/>
                    <a:pt x="16007" y="3975723"/>
                  </a:cubicBezTo>
                  <a:cubicBezTo>
                    <a:pt x="3930" y="3831964"/>
                    <a:pt x="-2441" y="3687614"/>
                    <a:pt x="871" y="3543362"/>
                  </a:cubicBezTo>
                  <a:cubicBezTo>
                    <a:pt x="3522" y="3399160"/>
                    <a:pt x="14172" y="3255105"/>
                    <a:pt x="32519" y="3112085"/>
                  </a:cubicBezTo>
                  <a:cubicBezTo>
                    <a:pt x="50508" y="2969014"/>
                    <a:pt x="76090" y="2826925"/>
                    <a:pt x="108502" y="2686511"/>
                  </a:cubicBezTo>
                  <a:cubicBezTo>
                    <a:pt x="173019" y="2405533"/>
                    <a:pt x="263474" y="2130703"/>
                    <a:pt x="378239" y="1865955"/>
                  </a:cubicBezTo>
                  <a:cubicBezTo>
                    <a:pt x="607922" y="1336607"/>
                    <a:pt x="935706" y="848228"/>
                    <a:pt x="1343701" y="431508"/>
                  </a:cubicBezTo>
                  <a:cubicBezTo>
                    <a:pt x="1446133" y="327783"/>
                    <a:pt x="1550910" y="225926"/>
                    <a:pt x="1661853" y="130268"/>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Shape 15">
              <a:extLst>
                <a:ext uri="{FF2B5EF4-FFF2-40B4-BE49-F238E27FC236}">
                  <a16:creationId xmlns:a16="http://schemas.microsoft.com/office/drawing/2014/main" id="{6A0C77B5-3FAA-4D4F-9555-89D7516088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3402" y="3985"/>
              <a:ext cx="9767847" cy="6858000"/>
            </a:xfrm>
            <a:custGeom>
              <a:avLst/>
              <a:gdLst>
                <a:gd name="connsiteX0" fmla="*/ 7145704 w 9767847"/>
                <a:gd name="connsiteY0" fmla="*/ 0 h 6858000"/>
                <a:gd name="connsiteX1" fmla="*/ 7875738 w 9767847"/>
                <a:gd name="connsiteY1" fmla="*/ 0 h 6858000"/>
                <a:gd name="connsiteX2" fmla="*/ 7990553 w 9767847"/>
                <a:gd name="connsiteY2" fmla="*/ 85415 h 6858000"/>
                <a:gd name="connsiteX3" fmla="*/ 9767847 w 9767847"/>
                <a:gd name="connsiteY3" fmla="*/ 3653129 h 6858000"/>
                <a:gd name="connsiteX4" fmla="*/ 8652597 w 9767847"/>
                <a:gd name="connsiteY4" fmla="*/ 6594103 h 6858000"/>
                <a:gd name="connsiteX5" fmla="*/ 8399240 w 9767847"/>
                <a:gd name="connsiteY5" fmla="*/ 6858000 h 6858000"/>
                <a:gd name="connsiteX6" fmla="*/ 6766926 w 9767847"/>
                <a:gd name="connsiteY6" fmla="*/ 6858000 h 6858000"/>
                <a:gd name="connsiteX7" fmla="*/ 6804586 w 9767847"/>
                <a:gd name="connsiteY7" fmla="*/ 6821201 h 6858000"/>
                <a:gd name="connsiteX8" fmla="*/ 6881735 w 9767847"/>
                <a:gd name="connsiteY8" fmla="*/ 6745295 h 6858000"/>
                <a:gd name="connsiteX9" fmla="*/ 6958883 w 9767847"/>
                <a:gd name="connsiteY9" fmla="*/ 6668920 h 6858000"/>
                <a:gd name="connsiteX10" fmla="*/ 7267925 w 9767847"/>
                <a:gd name="connsiteY10" fmla="*/ 6359792 h 6858000"/>
                <a:gd name="connsiteX11" fmla="*/ 7424360 w 9767847"/>
                <a:gd name="connsiteY11" fmla="*/ 6204783 h 6858000"/>
                <a:gd name="connsiteX12" fmla="*/ 7504938 w 9767847"/>
                <a:gd name="connsiteY12" fmla="*/ 6126806 h 6858000"/>
                <a:gd name="connsiteX13" fmla="*/ 7546396 w 9767847"/>
                <a:gd name="connsiteY13" fmla="*/ 6087795 h 6858000"/>
                <a:gd name="connsiteX14" fmla="*/ 7588002 w 9767847"/>
                <a:gd name="connsiteY14" fmla="*/ 6049630 h 6858000"/>
                <a:gd name="connsiteX15" fmla="*/ 7631000 w 9767847"/>
                <a:gd name="connsiteY15" fmla="*/ 6010807 h 6858000"/>
                <a:gd name="connsiteX16" fmla="*/ 7675440 w 9767847"/>
                <a:gd name="connsiteY16" fmla="*/ 5972407 h 6858000"/>
                <a:gd name="connsiteX17" fmla="*/ 7720626 w 9767847"/>
                <a:gd name="connsiteY17" fmla="*/ 5934949 h 6858000"/>
                <a:gd name="connsiteX18" fmla="*/ 7766458 w 9767847"/>
                <a:gd name="connsiteY18" fmla="*/ 5898432 h 6858000"/>
                <a:gd name="connsiteX19" fmla="*/ 7955254 w 9767847"/>
                <a:gd name="connsiteY19" fmla="*/ 5760926 h 6858000"/>
                <a:gd name="connsiteX20" fmla="*/ 8352678 w 9767847"/>
                <a:gd name="connsiteY20" fmla="*/ 5521728 h 6858000"/>
                <a:gd name="connsiteX21" fmla="*/ 8451350 w 9767847"/>
                <a:gd name="connsiteY21" fmla="*/ 5469352 h 6858000"/>
                <a:gd name="connsiteX22" fmla="*/ 8548532 w 9767847"/>
                <a:gd name="connsiteY22" fmla="*/ 5417493 h 6858000"/>
                <a:gd name="connsiteX23" fmla="*/ 8729473 w 9767847"/>
                <a:gd name="connsiteY23" fmla="*/ 5314059 h 6858000"/>
                <a:gd name="connsiteX24" fmla="*/ 8770781 w 9767847"/>
                <a:gd name="connsiteY24" fmla="*/ 5287330 h 6858000"/>
                <a:gd name="connsiteX25" fmla="*/ 8790964 w 9767847"/>
                <a:gd name="connsiteY25" fmla="*/ 5273590 h 6858000"/>
                <a:gd name="connsiteX26" fmla="*/ 8810499 w 9767847"/>
                <a:gd name="connsiteY26" fmla="*/ 5259801 h 6858000"/>
                <a:gd name="connsiteX27" fmla="*/ 8883571 w 9767847"/>
                <a:gd name="connsiteY27" fmla="*/ 5202577 h 6858000"/>
                <a:gd name="connsiteX28" fmla="*/ 9006651 w 9767847"/>
                <a:gd name="connsiteY28" fmla="*/ 5074625 h 6858000"/>
                <a:gd name="connsiteX29" fmla="*/ 9033494 w 9767847"/>
                <a:gd name="connsiteY29" fmla="*/ 5038203 h 6858000"/>
                <a:gd name="connsiteX30" fmla="*/ 9040305 w 9767847"/>
                <a:gd name="connsiteY30" fmla="*/ 5028649 h 6858000"/>
                <a:gd name="connsiteX31" fmla="*/ 9046568 w 9767847"/>
                <a:gd name="connsiteY31" fmla="*/ 5019379 h 6858000"/>
                <a:gd name="connsiteX32" fmla="*/ 9058846 w 9767847"/>
                <a:gd name="connsiteY32" fmla="*/ 5000743 h 6858000"/>
                <a:gd name="connsiteX33" fmla="*/ 9104529 w 9767847"/>
                <a:gd name="connsiteY33" fmla="*/ 4922203 h 6858000"/>
                <a:gd name="connsiteX34" fmla="*/ 9181081 w 9767847"/>
                <a:gd name="connsiteY34" fmla="*/ 4748792 h 6858000"/>
                <a:gd name="connsiteX35" fmla="*/ 9240731 w 9767847"/>
                <a:gd name="connsiteY35" fmla="*/ 4561970 h 6858000"/>
                <a:gd name="connsiteX36" fmla="*/ 9265388 w 9767847"/>
                <a:gd name="connsiteY36" fmla="*/ 4465171 h 6858000"/>
                <a:gd name="connsiteX37" fmla="*/ 9276571 w 9767847"/>
                <a:gd name="connsiteY37" fmla="*/ 4416041 h 6858000"/>
                <a:gd name="connsiteX38" fmla="*/ 9281841 w 9767847"/>
                <a:gd name="connsiteY38" fmla="*/ 4391477 h 6858000"/>
                <a:gd name="connsiteX39" fmla="*/ 9286513 w 9767847"/>
                <a:gd name="connsiteY39" fmla="*/ 4368936 h 6858000"/>
                <a:gd name="connsiteX40" fmla="*/ 9296754 w 9767847"/>
                <a:gd name="connsiteY40" fmla="*/ 4316136 h 6858000"/>
                <a:gd name="connsiteX41" fmla="*/ 9301029 w 9767847"/>
                <a:gd name="connsiteY41" fmla="*/ 4293172 h 6858000"/>
                <a:gd name="connsiteX42" fmla="*/ 9302818 w 9767847"/>
                <a:gd name="connsiteY42" fmla="*/ 4282679 h 6858000"/>
                <a:gd name="connsiteX43" fmla="*/ 9304658 w 9767847"/>
                <a:gd name="connsiteY43" fmla="*/ 4270914 h 6858000"/>
                <a:gd name="connsiteX44" fmla="*/ 9312810 w 9767847"/>
                <a:gd name="connsiteY44" fmla="*/ 4220043 h 6858000"/>
                <a:gd name="connsiteX45" fmla="*/ 9316887 w 9767847"/>
                <a:gd name="connsiteY45" fmla="*/ 4194584 h 6858000"/>
                <a:gd name="connsiteX46" fmla="*/ 9318923 w 9767847"/>
                <a:gd name="connsiteY46" fmla="*/ 4181878 h 6858000"/>
                <a:gd name="connsiteX47" fmla="*/ 9320515 w 9767847"/>
                <a:gd name="connsiteY47" fmla="*/ 4168984 h 6858000"/>
                <a:gd name="connsiteX48" fmla="*/ 9332445 w 9767847"/>
                <a:gd name="connsiteY48" fmla="*/ 4069079 h 6858000"/>
                <a:gd name="connsiteX49" fmla="*/ 9336173 w 9767847"/>
                <a:gd name="connsiteY49" fmla="*/ 4022774 h 6858000"/>
                <a:gd name="connsiteX50" fmla="*/ 9340199 w 9767847"/>
                <a:gd name="connsiteY50" fmla="*/ 3969269 h 6858000"/>
                <a:gd name="connsiteX51" fmla="*/ 9347557 w 9767847"/>
                <a:gd name="connsiteY51" fmla="*/ 3770070 h 6858000"/>
                <a:gd name="connsiteX52" fmla="*/ 9346364 w 9767847"/>
                <a:gd name="connsiteY52" fmla="*/ 3669036 h 6858000"/>
                <a:gd name="connsiteX53" fmla="*/ 9344921 w 9767847"/>
                <a:gd name="connsiteY53" fmla="*/ 3619341 h 6858000"/>
                <a:gd name="connsiteX54" fmla="*/ 9344524 w 9767847"/>
                <a:gd name="connsiteY54" fmla="*/ 3607624 h 6858000"/>
                <a:gd name="connsiteX55" fmla="*/ 9343728 w 9767847"/>
                <a:gd name="connsiteY55" fmla="*/ 3594872 h 6858000"/>
                <a:gd name="connsiteX56" fmla="*/ 9342188 w 9767847"/>
                <a:gd name="connsiteY56" fmla="*/ 3569366 h 6858000"/>
                <a:gd name="connsiteX57" fmla="*/ 9339056 w 9767847"/>
                <a:gd name="connsiteY57" fmla="*/ 3518354 h 6858000"/>
                <a:gd name="connsiteX58" fmla="*/ 9334334 w 9767847"/>
                <a:gd name="connsiteY58" fmla="*/ 3467155 h 6858000"/>
                <a:gd name="connsiteX59" fmla="*/ 9329363 w 9767847"/>
                <a:gd name="connsiteY59" fmla="*/ 3415908 h 6858000"/>
                <a:gd name="connsiteX60" fmla="*/ 9328319 w 9767847"/>
                <a:gd name="connsiteY60" fmla="*/ 3404755 h 6858000"/>
                <a:gd name="connsiteX61" fmla="*/ 9327177 w 9767847"/>
                <a:gd name="connsiteY61" fmla="*/ 3394214 h 6858000"/>
                <a:gd name="connsiteX62" fmla="*/ 9324293 w 9767847"/>
                <a:gd name="connsiteY62" fmla="*/ 3370872 h 6858000"/>
                <a:gd name="connsiteX63" fmla="*/ 9320763 w 9767847"/>
                <a:gd name="connsiteY63" fmla="*/ 3344427 h 6858000"/>
                <a:gd name="connsiteX64" fmla="*/ 9317184 w 9767847"/>
                <a:gd name="connsiteY64" fmla="*/ 3315343 h 6858000"/>
                <a:gd name="connsiteX65" fmla="*/ 9311021 w 9767847"/>
                <a:gd name="connsiteY65" fmla="*/ 3270309 h 6858000"/>
                <a:gd name="connsiteX66" fmla="*/ 9302719 w 9767847"/>
                <a:gd name="connsiteY66" fmla="*/ 3219815 h 6858000"/>
                <a:gd name="connsiteX67" fmla="*/ 9293970 w 9767847"/>
                <a:gd name="connsiteY67" fmla="*/ 3169887 h 6858000"/>
                <a:gd name="connsiteX68" fmla="*/ 9252065 w 9767847"/>
                <a:gd name="connsiteY68" fmla="*/ 2971205 h 6858000"/>
                <a:gd name="connsiteX69" fmla="*/ 9227211 w 9767847"/>
                <a:gd name="connsiteY69" fmla="*/ 2872571 h 6858000"/>
                <a:gd name="connsiteX70" fmla="*/ 9220699 w 9767847"/>
                <a:gd name="connsiteY70" fmla="*/ 2848524 h 6858000"/>
                <a:gd name="connsiteX71" fmla="*/ 9213740 w 9767847"/>
                <a:gd name="connsiteY71" fmla="*/ 2824289 h 6858000"/>
                <a:gd name="connsiteX72" fmla="*/ 9199374 w 9767847"/>
                <a:gd name="connsiteY72" fmla="*/ 2775536 h 6858000"/>
                <a:gd name="connsiteX73" fmla="*/ 9061829 w 9767847"/>
                <a:gd name="connsiteY73" fmla="*/ 2389515 h 6858000"/>
                <a:gd name="connsiteX74" fmla="*/ 8978865 w 9767847"/>
                <a:gd name="connsiteY74" fmla="*/ 2200953 h 6858000"/>
                <a:gd name="connsiteX75" fmla="*/ 8956694 w 9767847"/>
                <a:gd name="connsiteY75" fmla="*/ 2154317 h 6858000"/>
                <a:gd name="connsiteX76" fmla="*/ 8934176 w 9767847"/>
                <a:gd name="connsiteY76" fmla="*/ 2108012 h 6858000"/>
                <a:gd name="connsiteX77" fmla="*/ 8887151 w 9767847"/>
                <a:gd name="connsiteY77" fmla="*/ 2015448 h 6858000"/>
                <a:gd name="connsiteX78" fmla="*/ 8787533 w 9767847"/>
                <a:gd name="connsiteY78" fmla="*/ 1832625 h 6858000"/>
                <a:gd name="connsiteX79" fmla="*/ 8761485 w 9767847"/>
                <a:gd name="connsiteY79" fmla="*/ 1787496 h 6858000"/>
                <a:gd name="connsiteX80" fmla="*/ 8734791 w 9767847"/>
                <a:gd name="connsiteY80" fmla="*/ 1741991 h 6858000"/>
                <a:gd name="connsiteX81" fmla="*/ 8680808 w 9767847"/>
                <a:gd name="connsiteY81" fmla="*/ 1652910 h 6858000"/>
                <a:gd name="connsiteX82" fmla="*/ 8567024 w 9767847"/>
                <a:gd name="connsiteY82" fmla="*/ 1477004 h 6858000"/>
                <a:gd name="connsiteX83" fmla="*/ 8537446 w 9767847"/>
                <a:gd name="connsiteY83" fmla="*/ 1433428 h 6858000"/>
                <a:gd name="connsiteX84" fmla="*/ 8507423 w 9767847"/>
                <a:gd name="connsiteY84" fmla="*/ 1389994 h 6858000"/>
                <a:gd name="connsiteX85" fmla="*/ 8446529 w 9767847"/>
                <a:gd name="connsiteY85" fmla="*/ 1304393 h 6858000"/>
                <a:gd name="connsiteX86" fmla="*/ 8319224 w 9767847"/>
                <a:gd name="connsiteY86" fmla="*/ 1135124 h 6858000"/>
                <a:gd name="connsiteX87" fmla="*/ 8286366 w 9767847"/>
                <a:gd name="connsiteY87" fmla="*/ 1093148 h 6858000"/>
                <a:gd name="connsiteX88" fmla="*/ 8270161 w 9767847"/>
                <a:gd name="connsiteY88" fmla="*/ 1072538 h 6858000"/>
                <a:gd name="connsiteX89" fmla="*/ 8253856 w 9767847"/>
                <a:gd name="connsiteY89" fmla="*/ 1052254 h 6858000"/>
                <a:gd name="connsiteX90" fmla="*/ 8186352 w 9767847"/>
                <a:gd name="connsiteY90" fmla="*/ 970373 h 6858000"/>
                <a:gd name="connsiteX91" fmla="*/ 8046768 w 9767847"/>
                <a:gd name="connsiteY91" fmla="*/ 809527 h 6858000"/>
                <a:gd name="connsiteX92" fmla="*/ 8010927 w 9767847"/>
                <a:gd name="connsiteY92" fmla="*/ 769951 h 6858000"/>
                <a:gd name="connsiteX93" fmla="*/ 7974788 w 9767847"/>
                <a:gd name="connsiteY93" fmla="*/ 730751 h 6858000"/>
                <a:gd name="connsiteX94" fmla="*/ 7901070 w 9767847"/>
                <a:gd name="connsiteY94" fmla="*/ 652823 h 6858000"/>
                <a:gd name="connsiteX95" fmla="*/ 7750054 w 9767847"/>
                <a:gd name="connsiteY95" fmla="*/ 501106 h 6858000"/>
                <a:gd name="connsiteX96" fmla="*/ 7592277 w 9767847"/>
                <a:gd name="connsiteY96" fmla="*/ 355319 h 6858000"/>
                <a:gd name="connsiteX97" fmla="*/ 7257734 w 9767847"/>
                <a:gd name="connsiteY97" fmla="*/ 81062 h 6858000"/>
                <a:gd name="connsiteX98" fmla="*/ 1892109 w 9767847"/>
                <a:gd name="connsiteY98" fmla="*/ 0 h 6858000"/>
                <a:gd name="connsiteX99" fmla="*/ 2298402 w 9767847"/>
                <a:gd name="connsiteY99" fmla="*/ 0 h 6858000"/>
                <a:gd name="connsiteX100" fmla="*/ 2135542 w 9767847"/>
                <a:gd name="connsiteY100" fmla="*/ 121879 h 6858000"/>
                <a:gd name="connsiteX101" fmla="*/ 1969576 w 9767847"/>
                <a:gd name="connsiteY101" fmla="*/ 259084 h 6858000"/>
                <a:gd name="connsiteX102" fmla="*/ 1659938 w 9767847"/>
                <a:gd name="connsiteY102" fmla="*/ 553953 h 6858000"/>
                <a:gd name="connsiteX103" fmla="*/ 729383 w 9767847"/>
                <a:gd name="connsiteY103" fmla="*/ 1940578 h 6858000"/>
                <a:gd name="connsiteX104" fmla="*/ 578465 w 9767847"/>
                <a:gd name="connsiteY104" fmla="*/ 2324905 h 6858000"/>
                <a:gd name="connsiteX105" fmla="*/ 465080 w 9767847"/>
                <a:gd name="connsiteY105" fmla="*/ 2718973 h 6858000"/>
                <a:gd name="connsiteX106" fmla="*/ 423820 w 9767847"/>
                <a:gd name="connsiteY106" fmla="*/ 2919535 h 6858000"/>
                <a:gd name="connsiteX107" fmla="*/ 392355 w 9767847"/>
                <a:gd name="connsiteY107" fmla="*/ 3122169 h 6858000"/>
                <a:gd name="connsiteX108" fmla="*/ 358801 w 9767847"/>
                <a:gd name="connsiteY108" fmla="*/ 3531013 h 6858000"/>
                <a:gd name="connsiteX109" fmla="*/ 410350 w 9767847"/>
                <a:gd name="connsiteY109" fmla="*/ 4352324 h 6858000"/>
                <a:gd name="connsiteX110" fmla="*/ 449022 w 9767847"/>
                <a:gd name="connsiteY110" fmla="*/ 4555147 h 6858000"/>
                <a:gd name="connsiteX111" fmla="*/ 498882 w 9767847"/>
                <a:gd name="connsiteY111" fmla="*/ 4756463 h 6858000"/>
                <a:gd name="connsiteX112" fmla="*/ 559775 w 9767847"/>
                <a:gd name="connsiteY112" fmla="*/ 4955755 h 6858000"/>
                <a:gd name="connsiteX113" fmla="*/ 631406 w 9767847"/>
                <a:gd name="connsiteY113" fmla="*/ 5152084 h 6858000"/>
                <a:gd name="connsiteX114" fmla="*/ 1023461 w 9767847"/>
                <a:gd name="connsiteY114" fmla="*/ 5898055 h 6858000"/>
                <a:gd name="connsiteX115" fmla="*/ 1575880 w 9767847"/>
                <a:gd name="connsiteY115" fmla="*/ 6551744 h 6858000"/>
                <a:gd name="connsiteX116" fmla="*/ 1905228 w 9767847"/>
                <a:gd name="connsiteY116" fmla="*/ 6833566 h 6858000"/>
                <a:gd name="connsiteX117" fmla="*/ 1938629 w 9767847"/>
                <a:gd name="connsiteY117" fmla="*/ 6858000 h 6858000"/>
                <a:gd name="connsiteX118" fmla="*/ 1368607 w 9767847"/>
                <a:gd name="connsiteY118" fmla="*/ 6858000 h 6858000"/>
                <a:gd name="connsiteX119" fmla="*/ 1115251 w 9767847"/>
                <a:gd name="connsiteY119" fmla="*/ 6594103 h 6858000"/>
                <a:gd name="connsiteX120" fmla="*/ 0 w 9767847"/>
                <a:gd name="connsiteY120" fmla="*/ 3653129 h 6858000"/>
                <a:gd name="connsiteX121" fmla="*/ 1777294 w 9767847"/>
                <a:gd name="connsiteY121" fmla="*/ 8541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9767847" h="6858000">
                  <a:moveTo>
                    <a:pt x="7145704" y="0"/>
                  </a:moveTo>
                  <a:lnTo>
                    <a:pt x="7875738" y="0"/>
                  </a:lnTo>
                  <a:lnTo>
                    <a:pt x="7990553" y="85415"/>
                  </a:lnTo>
                  <a:cubicBezTo>
                    <a:pt x="9075991" y="933432"/>
                    <a:pt x="9767847" y="2216793"/>
                    <a:pt x="9767847" y="3653129"/>
                  </a:cubicBezTo>
                  <a:cubicBezTo>
                    <a:pt x="9767847" y="4770280"/>
                    <a:pt x="9349317" y="5794890"/>
                    <a:pt x="8652597" y="6594103"/>
                  </a:cubicBezTo>
                  <a:lnTo>
                    <a:pt x="8399240" y="6858000"/>
                  </a:lnTo>
                  <a:lnTo>
                    <a:pt x="6766926" y="6858000"/>
                  </a:lnTo>
                  <a:lnTo>
                    <a:pt x="6804586" y="6821201"/>
                  </a:lnTo>
                  <a:lnTo>
                    <a:pt x="6881735" y="6745295"/>
                  </a:lnTo>
                  <a:cubicBezTo>
                    <a:pt x="6907435" y="6719979"/>
                    <a:pt x="6933134" y="6694896"/>
                    <a:pt x="6958883" y="6668920"/>
                  </a:cubicBezTo>
                  <a:lnTo>
                    <a:pt x="7267925" y="6359792"/>
                  </a:lnTo>
                  <a:lnTo>
                    <a:pt x="7424360" y="6204783"/>
                  </a:lnTo>
                  <a:cubicBezTo>
                    <a:pt x="7450754" y="6178900"/>
                    <a:pt x="7477598" y="6152829"/>
                    <a:pt x="7504938" y="6126806"/>
                  </a:cubicBezTo>
                  <a:lnTo>
                    <a:pt x="7546396" y="6087795"/>
                  </a:lnTo>
                  <a:cubicBezTo>
                    <a:pt x="7560264" y="6074901"/>
                    <a:pt x="7574780" y="6061630"/>
                    <a:pt x="7588002" y="6049630"/>
                  </a:cubicBezTo>
                  <a:lnTo>
                    <a:pt x="7631000" y="6010807"/>
                  </a:lnTo>
                  <a:lnTo>
                    <a:pt x="7675440" y="5972407"/>
                  </a:lnTo>
                  <a:cubicBezTo>
                    <a:pt x="7690404" y="5959796"/>
                    <a:pt x="7705564" y="5947419"/>
                    <a:pt x="7720626" y="5934949"/>
                  </a:cubicBezTo>
                  <a:cubicBezTo>
                    <a:pt x="7735738" y="5922525"/>
                    <a:pt x="7751197" y="5910619"/>
                    <a:pt x="7766458" y="5898432"/>
                  </a:cubicBezTo>
                  <a:cubicBezTo>
                    <a:pt x="7827949" y="5850290"/>
                    <a:pt x="7890979" y="5804597"/>
                    <a:pt x="7955254" y="5760926"/>
                  </a:cubicBezTo>
                  <a:cubicBezTo>
                    <a:pt x="8083800" y="5673632"/>
                    <a:pt x="8216872" y="5594434"/>
                    <a:pt x="8352678" y="5521728"/>
                  </a:cubicBezTo>
                  <a:lnTo>
                    <a:pt x="8451350" y="5469352"/>
                  </a:lnTo>
                  <a:lnTo>
                    <a:pt x="8548532" y="5417493"/>
                  </a:lnTo>
                  <a:cubicBezTo>
                    <a:pt x="8612110" y="5383188"/>
                    <a:pt x="8673251" y="5349306"/>
                    <a:pt x="8729473" y="5314059"/>
                  </a:cubicBezTo>
                  <a:cubicBezTo>
                    <a:pt x="8743591" y="5305213"/>
                    <a:pt x="8757161" y="5296459"/>
                    <a:pt x="8770781" y="5287330"/>
                  </a:cubicBezTo>
                  <a:cubicBezTo>
                    <a:pt x="8777591" y="5282765"/>
                    <a:pt x="8784451" y="5278201"/>
                    <a:pt x="8790964" y="5273590"/>
                  </a:cubicBezTo>
                  <a:cubicBezTo>
                    <a:pt x="8797574" y="5268977"/>
                    <a:pt x="8804235" y="5264412"/>
                    <a:pt x="8810499" y="5259801"/>
                  </a:cubicBezTo>
                  <a:cubicBezTo>
                    <a:pt x="8835999" y="5241401"/>
                    <a:pt x="8860407" y="5222389"/>
                    <a:pt x="8883571" y="5202577"/>
                  </a:cubicBezTo>
                  <a:cubicBezTo>
                    <a:pt x="8929900" y="5162954"/>
                    <a:pt x="8971258" y="5120413"/>
                    <a:pt x="9006651" y="5074625"/>
                  </a:cubicBezTo>
                  <a:cubicBezTo>
                    <a:pt x="9015351" y="5063426"/>
                    <a:pt x="9024398" y="5050955"/>
                    <a:pt x="9033494" y="5038203"/>
                  </a:cubicBezTo>
                  <a:lnTo>
                    <a:pt x="9040305" y="5028649"/>
                  </a:lnTo>
                  <a:lnTo>
                    <a:pt x="9046568" y="5019379"/>
                  </a:lnTo>
                  <a:cubicBezTo>
                    <a:pt x="9050743" y="5013261"/>
                    <a:pt x="9054819" y="5007050"/>
                    <a:pt x="9058846" y="5000743"/>
                  </a:cubicBezTo>
                  <a:cubicBezTo>
                    <a:pt x="9075002" y="4975615"/>
                    <a:pt x="9090212" y="4949403"/>
                    <a:pt x="9104529" y="4922203"/>
                  </a:cubicBezTo>
                  <a:cubicBezTo>
                    <a:pt x="9133211" y="4867850"/>
                    <a:pt x="9158313" y="4809545"/>
                    <a:pt x="9181081" y="4748792"/>
                  </a:cubicBezTo>
                  <a:cubicBezTo>
                    <a:pt x="9203748" y="4688276"/>
                    <a:pt x="9223383" y="4625876"/>
                    <a:pt x="9240731" y="4561970"/>
                  </a:cubicBezTo>
                  <a:cubicBezTo>
                    <a:pt x="9249481" y="4530064"/>
                    <a:pt x="9257682" y="4497782"/>
                    <a:pt x="9265388" y="4465171"/>
                  </a:cubicBezTo>
                  <a:cubicBezTo>
                    <a:pt x="9269215" y="4448842"/>
                    <a:pt x="9272943" y="4432465"/>
                    <a:pt x="9276571" y="4416041"/>
                  </a:cubicBezTo>
                  <a:lnTo>
                    <a:pt x="9281841" y="4391477"/>
                  </a:lnTo>
                  <a:lnTo>
                    <a:pt x="9286513" y="4368936"/>
                  </a:lnTo>
                  <a:lnTo>
                    <a:pt x="9296754" y="4316136"/>
                  </a:lnTo>
                  <a:lnTo>
                    <a:pt x="9301029" y="4293172"/>
                  </a:lnTo>
                  <a:lnTo>
                    <a:pt x="9302818" y="4282679"/>
                  </a:lnTo>
                  <a:lnTo>
                    <a:pt x="9304658" y="4270914"/>
                  </a:lnTo>
                  <a:lnTo>
                    <a:pt x="9312810" y="4220043"/>
                  </a:lnTo>
                  <a:lnTo>
                    <a:pt x="9316887" y="4194584"/>
                  </a:lnTo>
                  <a:lnTo>
                    <a:pt x="9318923" y="4181878"/>
                  </a:lnTo>
                  <a:cubicBezTo>
                    <a:pt x="9319570" y="4177644"/>
                    <a:pt x="9319969" y="4173267"/>
                    <a:pt x="9320515" y="4168984"/>
                  </a:cubicBezTo>
                  <a:lnTo>
                    <a:pt x="9332445" y="4069079"/>
                  </a:lnTo>
                  <a:cubicBezTo>
                    <a:pt x="9333836" y="4056468"/>
                    <a:pt x="9334880" y="4040986"/>
                    <a:pt x="9336173" y="4022774"/>
                  </a:cubicBezTo>
                  <a:lnTo>
                    <a:pt x="9340199" y="3969269"/>
                  </a:lnTo>
                  <a:cubicBezTo>
                    <a:pt x="9345071" y="3903904"/>
                    <a:pt x="9347358" y="3837081"/>
                    <a:pt x="9347557" y="3770070"/>
                  </a:cubicBezTo>
                  <a:cubicBezTo>
                    <a:pt x="9347656" y="3736518"/>
                    <a:pt x="9347209" y="3702871"/>
                    <a:pt x="9346364" y="3669036"/>
                  </a:cubicBezTo>
                  <a:lnTo>
                    <a:pt x="9344921" y="3619341"/>
                  </a:lnTo>
                  <a:lnTo>
                    <a:pt x="9344524" y="3607624"/>
                  </a:lnTo>
                  <a:lnTo>
                    <a:pt x="9343728" y="3594872"/>
                  </a:lnTo>
                  <a:lnTo>
                    <a:pt x="9342188" y="3569366"/>
                  </a:lnTo>
                  <a:lnTo>
                    <a:pt x="9339056" y="3518354"/>
                  </a:lnTo>
                  <a:cubicBezTo>
                    <a:pt x="9337914" y="3501319"/>
                    <a:pt x="9335874" y="3484236"/>
                    <a:pt x="9334334" y="3467155"/>
                  </a:cubicBezTo>
                  <a:lnTo>
                    <a:pt x="9329363" y="3415908"/>
                  </a:lnTo>
                  <a:lnTo>
                    <a:pt x="9328319" y="3404755"/>
                  </a:lnTo>
                  <a:lnTo>
                    <a:pt x="9327177" y="3394214"/>
                  </a:lnTo>
                  <a:lnTo>
                    <a:pt x="9324293" y="3370872"/>
                  </a:lnTo>
                  <a:lnTo>
                    <a:pt x="9320763" y="3344427"/>
                  </a:lnTo>
                  <a:lnTo>
                    <a:pt x="9317184" y="3315343"/>
                  </a:lnTo>
                  <a:cubicBezTo>
                    <a:pt x="9315594" y="3300991"/>
                    <a:pt x="9313506" y="3286404"/>
                    <a:pt x="9311021" y="3270309"/>
                  </a:cubicBezTo>
                  <a:lnTo>
                    <a:pt x="9302719" y="3219815"/>
                  </a:lnTo>
                  <a:cubicBezTo>
                    <a:pt x="9299936" y="3203157"/>
                    <a:pt x="9297003" y="3186498"/>
                    <a:pt x="9293970" y="3169887"/>
                  </a:cubicBezTo>
                  <a:cubicBezTo>
                    <a:pt x="9281891" y="3103393"/>
                    <a:pt x="9267674" y="3037182"/>
                    <a:pt x="9252065" y="2971205"/>
                  </a:cubicBezTo>
                  <a:cubicBezTo>
                    <a:pt x="9244261" y="2938265"/>
                    <a:pt x="9235959" y="2905371"/>
                    <a:pt x="9227211" y="2872571"/>
                  </a:cubicBezTo>
                  <a:lnTo>
                    <a:pt x="9220699" y="2848524"/>
                  </a:lnTo>
                  <a:lnTo>
                    <a:pt x="9213740" y="2824289"/>
                  </a:lnTo>
                  <a:cubicBezTo>
                    <a:pt x="9209216" y="2808147"/>
                    <a:pt x="9204345" y="2791866"/>
                    <a:pt x="9199374" y="2775536"/>
                  </a:cubicBezTo>
                  <a:cubicBezTo>
                    <a:pt x="9159855" y="2645184"/>
                    <a:pt x="9114272" y="2516197"/>
                    <a:pt x="9061829" y="2389515"/>
                  </a:cubicBezTo>
                  <a:cubicBezTo>
                    <a:pt x="9035582" y="2326175"/>
                    <a:pt x="9008043" y="2263258"/>
                    <a:pt x="8978865" y="2200953"/>
                  </a:cubicBezTo>
                  <a:lnTo>
                    <a:pt x="8956694" y="2154317"/>
                  </a:lnTo>
                  <a:lnTo>
                    <a:pt x="8934176" y="2108012"/>
                  </a:lnTo>
                  <a:cubicBezTo>
                    <a:pt x="8918915" y="2077189"/>
                    <a:pt x="8903157" y="2046130"/>
                    <a:pt x="8887151" y="2015448"/>
                  </a:cubicBezTo>
                  <a:cubicBezTo>
                    <a:pt x="8854988" y="1953989"/>
                    <a:pt x="8822082" y="1892908"/>
                    <a:pt x="8787533" y="1832625"/>
                  </a:cubicBezTo>
                  <a:lnTo>
                    <a:pt x="8761485" y="1787496"/>
                  </a:lnTo>
                  <a:lnTo>
                    <a:pt x="8734791" y="1741991"/>
                  </a:lnTo>
                  <a:cubicBezTo>
                    <a:pt x="8717047" y="1711921"/>
                    <a:pt x="8699200" y="1682461"/>
                    <a:pt x="8680808" y="1652910"/>
                  </a:cubicBezTo>
                  <a:cubicBezTo>
                    <a:pt x="8644322" y="1593756"/>
                    <a:pt x="8606194" y="1535216"/>
                    <a:pt x="8567024" y="1477004"/>
                  </a:cubicBezTo>
                  <a:lnTo>
                    <a:pt x="8537446" y="1433428"/>
                  </a:lnTo>
                  <a:lnTo>
                    <a:pt x="8507423" y="1389994"/>
                  </a:lnTo>
                  <a:cubicBezTo>
                    <a:pt x="8487390" y="1361382"/>
                    <a:pt x="8467158" y="1332817"/>
                    <a:pt x="8446529" y="1304393"/>
                  </a:cubicBezTo>
                  <a:cubicBezTo>
                    <a:pt x="8405271" y="1247595"/>
                    <a:pt x="8362718" y="1191218"/>
                    <a:pt x="8319224" y="1135124"/>
                  </a:cubicBezTo>
                  <a:lnTo>
                    <a:pt x="8286366" y="1093148"/>
                  </a:lnTo>
                  <a:lnTo>
                    <a:pt x="8270161" y="1072538"/>
                  </a:lnTo>
                  <a:lnTo>
                    <a:pt x="8253856" y="1052254"/>
                  </a:lnTo>
                  <a:cubicBezTo>
                    <a:pt x="8231636" y="1024773"/>
                    <a:pt x="8209117" y="997479"/>
                    <a:pt x="8186352" y="970373"/>
                  </a:cubicBezTo>
                  <a:cubicBezTo>
                    <a:pt x="8140917" y="916020"/>
                    <a:pt x="8094240" y="862515"/>
                    <a:pt x="8046768" y="809527"/>
                  </a:cubicBezTo>
                  <a:lnTo>
                    <a:pt x="8010927" y="769951"/>
                  </a:lnTo>
                  <a:lnTo>
                    <a:pt x="7974788" y="730751"/>
                  </a:lnTo>
                  <a:cubicBezTo>
                    <a:pt x="7950382" y="704587"/>
                    <a:pt x="7925824" y="678563"/>
                    <a:pt x="7901070" y="652823"/>
                  </a:cubicBezTo>
                  <a:cubicBezTo>
                    <a:pt x="7851510" y="601387"/>
                    <a:pt x="7801404" y="550612"/>
                    <a:pt x="7750054" y="501106"/>
                  </a:cubicBezTo>
                  <a:cubicBezTo>
                    <a:pt x="7698902" y="451742"/>
                    <a:pt x="7645913" y="403036"/>
                    <a:pt x="7592277" y="355319"/>
                  </a:cubicBezTo>
                  <a:cubicBezTo>
                    <a:pt x="7484856" y="259884"/>
                    <a:pt x="7373308" y="168402"/>
                    <a:pt x="7257734" y="81062"/>
                  </a:cubicBezTo>
                  <a:close/>
                  <a:moveTo>
                    <a:pt x="1892109" y="0"/>
                  </a:moveTo>
                  <a:lnTo>
                    <a:pt x="2298402" y="0"/>
                  </a:lnTo>
                  <a:lnTo>
                    <a:pt x="2135542" y="121879"/>
                  </a:lnTo>
                  <a:cubicBezTo>
                    <a:pt x="2078998" y="166378"/>
                    <a:pt x="2023659" y="212143"/>
                    <a:pt x="1969576" y="259084"/>
                  </a:cubicBezTo>
                  <a:cubicBezTo>
                    <a:pt x="1861309" y="352918"/>
                    <a:pt x="1758064" y="451412"/>
                    <a:pt x="1659938" y="553953"/>
                  </a:cubicBezTo>
                  <a:cubicBezTo>
                    <a:pt x="1266987" y="964444"/>
                    <a:pt x="953820" y="1435593"/>
                    <a:pt x="729383" y="1940578"/>
                  </a:cubicBezTo>
                  <a:cubicBezTo>
                    <a:pt x="673260" y="2066459"/>
                    <a:pt x="622855" y="2195070"/>
                    <a:pt x="578465" y="2324905"/>
                  </a:cubicBezTo>
                  <a:cubicBezTo>
                    <a:pt x="534125" y="2454785"/>
                    <a:pt x="496147" y="2586314"/>
                    <a:pt x="465080" y="2718973"/>
                  </a:cubicBezTo>
                  <a:cubicBezTo>
                    <a:pt x="449769" y="2785089"/>
                    <a:pt x="435850" y="2852289"/>
                    <a:pt x="423820" y="2919535"/>
                  </a:cubicBezTo>
                  <a:cubicBezTo>
                    <a:pt x="411840" y="2986829"/>
                    <a:pt x="401054" y="3054358"/>
                    <a:pt x="392355" y="3122169"/>
                  </a:cubicBezTo>
                  <a:cubicBezTo>
                    <a:pt x="374509" y="3257744"/>
                    <a:pt x="363424" y="3393978"/>
                    <a:pt x="358801" y="3531013"/>
                  </a:cubicBezTo>
                  <a:cubicBezTo>
                    <a:pt x="349009" y="3804941"/>
                    <a:pt x="366357" y="4079668"/>
                    <a:pt x="410350" y="4352324"/>
                  </a:cubicBezTo>
                  <a:cubicBezTo>
                    <a:pt x="421286" y="4420230"/>
                    <a:pt x="434209" y="4487758"/>
                    <a:pt x="449022" y="4555147"/>
                  </a:cubicBezTo>
                  <a:cubicBezTo>
                    <a:pt x="463737" y="4622534"/>
                    <a:pt x="480389" y="4689686"/>
                    <a:pt x="498882" y="4756463"/>
                  </a:cubicBezTo>
                  <a:cubicBezTo>
                    <a:pt x="517373" y="4823239"/>
                    <a:pt x="537704" y="4889733"/>
                    <a:pt x="559775" y="4955755"/>
                  </a:cubicBezTo>
                  <a:cubicBezTo>
                    <a:pt x="581946" y="5021873"/>
                    <a:pt x="605358" y="5087473"/>
                    <a:pt x="631406" y="5152084"/>
                  </a:cubicBezTo>
                  <a:cubicBezTo>
                    <a:pt x="734055" y="5411706"/>
                    <a:pt x="865188" y="5662668"/>
                    <a:pt x="1023461" y="5898055"/>
                  </a:cubicBezTo>
                  <a:cubicBezTo>
                    <a:pt x="1181487" y="6133676"/>
                    <a:pt x="1367051" y="6353345"/>
                    <a:pt x="1575880" y="6551744"/>
                  </a:cubicBezTo>
                  <a:cubicBezTo>
                    <a:pt x="1680269" y="6651014"/>
                    <a:pt x="1790338" y="6745037"/>
                    <a:pt x="1905228" y="6833566"/>
                  </a:cubicBezTo>
                  <a:lnTo>
                    <a:pt x="1938629" y="6858000"/>
                  </a:lnTo>
                  <a:lnTo>
                    <a:pt x="1368607" y="6858000"/>
                  </a:lnTo>
                  <a:lnTo>
                    <a:pt x="1115251" y="6594103"/>
                  </a:lnTo>
                  <a:cubicBezTo>
                    <a:pt x="418530" y="5794890"/>
                    <a:pt x="0" y="4770280"/>
                    <a:pt x="0" y="3653129"/>
                  </a:cubicBezTo>
                  <a:cubicBezTo>
                    <a:pt x="0" y="2216793"/>
                    <a:pt x="691856" y="933432"/>
                    <a:pt x="1777294" y="85415"/>
                  </a:cubicBezTo>
                  <a:close/>
                </a:path>
              </a:pathLst>
            </a:custGeom>
            <a:solidFill>
              <a:schemeClr val="bg1">
                <a:alpha val="5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17" name="Freeform: Shape 16">
              <a:extLst>
                <a:ext uri="{FF2B5EF4-FFF2-40B4-BE49-F238E27FC236}">
                  <a16:creationId xmlns:a16="http://schemas.microsoft.com/office/drawing/2014/main" id="{5F0C96D1-A8B7-4C8E-9997-D823FD1591F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18434" y="3985"/>
              <a:ext cx="9747620" cy="6858000"/>
            </a:xfrm>
            <a:custGeom>
              <a:avLst/>
              <a:gdLst>
                <a:gd name="connsiteX0" fmla="*/ 7235453 w 9747620"/>
                <a:gd name="connsiteY0" fmla="*/ 0 h 6858000"/>
                <a:gd name="connsiteX1" fmla="*/ 7548130 w 9747620"/>
                <a:gd name="connsiteY1" fmla="*/ 0 h 6858000"/>
                <a:gd name="connsiteX2" fmla="*/ 7710334 w 9747620"/>
                <a:gd name="connsiteY2" fmla="*/ 111973 h 6858000"/>
                <a:gd name="connsiteX3" fmla="*/ 7889188 w 9747620"/>
                <a:gd name="connsiteY3" fmla="*/ 251542 h 6858000"/>
                <a:gd name="connsiteX4" fmla="*/ 8061828 w 9747620"/>
                <a:gd name="connsiteY4" fmla="*/ 398586 h 6858000"/>
                <a:gd name="connsiteX5" fmla="*/ 8145637 w 9747620"/>
                <a:gd name="connsiteY5" fmla="*/ 474218 h 6858000"/>
                <a:gd name="connsiteX6" fmla="*/ 8187242 w 9747620"/>
                <a:gd name="connsiteY6" fmla="*/ 512753 h 6858000"/>
                <a:gd name="connsiteX7" fmla="*/ 8228402 w 9747620"/>
                <a:gd name="connsiteY7" fmla="*/ 551575 h 6858000"/>
                <a:gd name="connsiteX8" fmla="*/ 8389211 w 9747620"/>
                <a:gd name="connsiteY8" fmla="*/ 710937 h 6858000"/>
                <a:gd name="connsiteX9" fmla="*/ 8467206 w 9747620"/>
                <a:gd name="connsiteY9" fmla="*/ 793088 h 6858000"/>
                <a:gd name="connsiteX10" fmla="*/ 8486791 w 9747620"/>
                <a:gd name="connsiteY10" fmla="*/ 814223 h 6858000"/>
                <a:gd name="connsiteX11" fmla="*/ 8505979 w 9747620"/>
                <a:gd name="connsiteY11" fmla="*/ 835409 h 6858000"/>
                <a:gd name="connsiteX12" fmla="*/ 8543509 w 9747620"/>
                <a:gd name="connsiteY12" fmla="*/ 877346 h 6858000"/>
                <a:gd name="connsiteX13" fmla="*/ 8690549 w 9747620"/>
                <a:gd name="connsiteY13" fmla="*/ 1048978 h 6858000"/>
                <a:gd name="connsiteX14" fmla="*/ 8761732 w 9747620"/>
                <a:gd name="connsiteY14" fmla="*/ 1137502 h 6858000"/>
                <a:gd name="connsiteX15" fmla="*/ 8796379 w 9747620"/>
                <a:gd name="connsiteY15" fmla="*/ 1182077 h 6858000"/>
                <a:gd name="connsiteX16" fmla="*/ 8830678 w 9747620"/>
                <a:gd name="connsiteY16" fmla="*/ 1226986 h 6858000"/>
                <a:gd name="connsiteX17" fmla="*/ 8963353 w 9747620"/>
                <a:gd name="connsiteY17" fmla="*/ 1410936 h 6858000"/>
                <a:gd name="connsiteX18" fmla="*/ 9026483 w 9747620"/>
                <a:gd name="connsiteY18" fmla="*/ 1505499 h 6858000"/>
                <a:gd name="connsiteX19" fmla="*/ 9057004 w 9747620"/>
                <a:gd name="connsiteY19" fmla="*/ 1552613 h 6858000"/>
                <a:gd name="connsiteX20" fmla="*/ 9087278 w 9747620"/>
                <a:gd name="connsiteY20" fmla="*/ 1600542 h 6858000"/>
                <a:gd name="connsiteX21" fmla="*/ 9202851 w 9747620"/>
                <a:gd name="connsiteY21" fmla="*/ 1795515 h 6858000"/>
                <a:gd name="connsiteX22" fmla="*/ 9257332 w 9747620"/>
                <a:gd name="connsiteY22" fmla="*/ 1894920 h 6858000"/>
                <a:gd name="connsiteX23" fmla="*/ 9283778 w 9747620"/>
                <a:gd name="connsiteY23" fmla="*/ 1945436 h 6858000"/>
                <a:gd name="connsiteX24" fmla="*/ 9309428 w 9747620"/>
                <a:gd name="connsiteY24" fmla="*/ 1996193 h 6858000"/>
                <a:gd name="connsiteX25" fmla="*/ 9405714 w 9747620"/>
                <a:gd name="connsiteY25" fmla="*/ 2202191 h 6858000"/>
                <a:gd name="connsiteX26" fmla="*/ 9566524 w 9747620"/>
                <a:gd name="connsiteY26" fmla="*/ 2627653 h 6858000"/>
                <a:gd name="connsiteX27" fmla="*/ 9583573 w 9747620"/>
                <a:gd name="connsiteY27" fmla="*/ 2682195 h 6858000"/>
                <a:gd name="connsiteX28" fmla="*/ 9591974 w 9747620"/>
                <a:gd name="connsiteY28" fmla="*/ 2709707 h 6858000"/>
                <a:gd name="connsiteX29" fmla="*/ 9600027 w 9747620"/>
                <a:gd name="connsiteY29" fmla="*/ 2737650 h 6858000"/>
                <a:gd name="connsiteX30" fmla="*/ 9629803 w 9747620"/>
                <a:gd name="connsiteY30" fmla="*/ 2847694 h 6858000"/>
                <a:gd name="connsiteX31" fmla="*/ 9679909 w 9747620"/>
                <a:gd name="connsiteY31" fmla="*/ 3070131 h 6858000"/>
                <a:gd name="connsiteX32" fmla="*/ 9690498 w 9747620"/>
                <a:gd name="connsiteY32" fmla="*/ 3126159 h 6858000"/>
                <a:gd name="connsiteX33" fmla="*/ 9700390 w 9747620"/>
                <a:gd name="connsiteY33" fmla="*/ 3181805 h 6858000"/>
                <a:gd name="connsiteX34" fmla="*/ 9709685 w 9747620"/>
                <a:gd name="connsiteY34" fmla="*/ 3243392 h 6858000"/>
                <a:gd name="connsiteX35" fmla="*/ 9713016 w 9747620"/>
                <a:gd name="connsiteY35" fmla="*/ 3267597 h 6858000"/>
                <a:gd name="connsiteX36" fmla="*/ 9716844 w 9747620"/>
                <a:gd name="connsiteY36" fmla="*/ 3294437 h 6858000"/>
                <a:gd name="connsiteX37" fmla="*/ 9720820 w 9747620"/>
                <a:gd name="connsiteY37" fmla="*/ 3324488 h 6858000"/>
                <a:gd name="connsiteX38" fmla="*/ 9722709 w 9747620"/>
                <a:gd name="connsiteY38" fmla="*/ 3340737 h 6858000"/>
                <a:gd name="connsiteX39" fmla="*/ 9724301 w 9747620"/>
                <a:gd name="connsiteY39" fmla="*/ 3356361 h 6858000"/>
                <a:gd name="connsiteX40" fmla="*/ 9730166 w 9747620"/>
                <a:gd name="connsiteY40" fmla="*/ 3412197 h 6858000"/>
                <a:gd name="connsiteX41" fmla="*/ 9735783 w 9747620"/>
                <a:gd name="connsiteY41" fmla="*/ 3468083 h 6858000"/>
                <a:gd name="connsiteX42" fmla="*/ 9739760 w 9747620"/>
                <a:gd name="connsiteY42" fmla="*/ 3524399 h 6858000"/>
                <a:gd name="connsiteX43" fmla="*/ 9741748 w 9747620"/>
                <a:gd name="connsiteY43" fmla="*/ 3552580 h 6858000"/>
                <a:gd name="connsiteX44" fmla="*/ 9742742 w 9747620"/>
                <a:gd name="connsiteY44" fmla="*/ 3566672 h 6858000"/>
                <a:gd name="connsiteX45" fmla="*/ 9743488 w 9747620"/>
                <a:gd name="connsiteY45" fmla="*/ 3581865 h 6858000"/>
                <a:gd name="connsiteX46" fmla="*/ 9744731 w 9747620"/>
                <a:gd name="connsiteY46" fmla="*/ 3611341 h 6858000"/>
                <a:gd name="connsiteX47" fmla="*/ 9745725 w 9747620"/>
                <a:gd name="connsiteY47" fmla="*/ 3639715 h 6858000"/>
                <a:gd name="connsiteX48" fmla="*/ 9747613 w 9747620"/>
                <a:gd name="connsiteY48" fmla="*/ 3753786 h 6858000"/>
                <a:gd name="connsiteX49" fmla="*/ 9740405 w 9747620"/>
                <a:gd name="connsiteY49" fmla="*/ 3984609 h 6858000"/>
                <a:gd name="connsiteX50" fmla="*/ 9736329 w 9747620"/>
                <a:gd name="connsiteY50" fmla="*/ 4038434 h 6858000"/>
                <a:gd name="connsiteX51" fmla="*/ 9731408 w 9747620"/>
                <a:gd name="connsiteY51" fmla="*/ 4099446 h 6858000"/>
                <a:gd name="connsiteX52" fmla="*/ 9717987 w 9747620"/>
                <a:gd name="connsiteY52" fmla="*/ 4213325 h 6858000"/>
                <a:gd name="connsiteX53" fmla="*/ 9716297 w 9747620"/>
                <a:gd name="connsiteY53" fmla="*/ 4227129 h 6858000"/>
                <a:gd name="connsiteX54" fmla="*/ 9714110 w 9747620"/>
                <a:gd name="connsiteY54" fmla="*/ 4240981 h 6858000"/>
                <a:gd name="connsiteX55" fmla="*/ 9709785 w 9747620"/>
                <a:gd name="connsiteY55" fmla="*/ 4268731 h 6858000"/>
                <a:gd name="connsiteX56" fmla="*/ 9701086 w 9747620"/>
                <a:gd name="connsiteY56" fmla="*/ 4324185 h 6858000"/>
                <a:gd name="connsiteX57" fmla="*/ 9698699 w 9747620"/>
                <a:gd name="connsiteY57" fmla="*/ 4338994 h 6858000"/>
                <a:gd name="connsiteX58" fmla="*/ 9695966 w 9747620"/>
                <a:gd name="connsiteY58" fmla="*/ 4355050 h 6858000"/>
                <a:gd name="connsiteX59" fmla="*/ 9690299 w 9747620"/>
                <a:gd name="connsiteY59" fmla="*/ 4385054 h 6858000"/>
                <a:gd name="connsiteX60" fmla="*/ 9679909 w 9747620"/>
                <a:gd name="connsiteY60" fmla="*/ 4437919 h 6858000"/>
                <a:gd name="connsiteX61" fmla="*/ 9673647 w 9747620"/>
                <a:gd name="connsiteY61" fmla="*/ 4468162 h 6858000"/>
                <a:gd name="connsiteX62" fmla="*/ 9667532 w 9747620"/>
                <a:gd name="connsiteY62" fmla="*/ 4496296 h 6858000"/>
                <a:gd name="connsiteX63" fmla="*/ 9654658 w 9747620"/>
                <a:gd name="connsiteY63" fmla="*/ 4552277 h 6858000"/>
                <a:gd name="connsiteX64" fmla="*/ 9625876 w 9747620"/>
                <a:gd name="connsiteY64" fmla="*/ 4664478 h 6858000"/>
                <a:gd name="connsiteX65" fmla="*/ 9552803 w 9747620"/>
                <a:gd name="connsiteY65" fmla="*/ 4888737 h 6858000"/>
                <a:gd name="connsiteX66" fmla="*/ 9452639 w 9747620"/>
                <a:gd name="connsiteY66" fmla="*/ 5110934 h 6858000"/>
                <a:gd name="connsiteX67" fmla="*/ 9388017 w 9747620"/>
                <a:gd name="connsiteY67" fmla="*/ 5220020 h 6858000"/>
                <a:gd name="connsiteX68" fmla="*/ 9370073 w 9747620"/>
                <a:gd name="connsiteY68" fmla="*/ 5246811 h 6858000"/>
                <a:gd name="connsiteX69" fmla="*/ 9360926 w 9747620"/>
                <a:gd name="connsiteY69" fmla="*/ 5260040 h 6858000"/>
                <a:gd name="connsiteX70" fmla="*/ 9351829 w 9747620"/>
                <a:gd name="connsiteY70" fmla="*/ 5272646 h 6858000"/>
                <a:gd name="connsiteX71" fmla="*/ 9313305 w 9747620"/>
                <a:gd name="connsiteY71" fmla="*/ 5323881 h 6858000"/>
                <a:gd name="connsiteX72" fmla="*/ 9130375 w 9747620"/>
                <a:gd name="connsiteY72" fmla="*/ 5510802 h 6858000"/>
                <a:gd name="connsiteX73" fmla="*/ 9028422 w 9747620"/>
                <a:gd name="connsiteY73" fmla="*/ 5588878 h 6858000"/>
                <a:gd name="connsiteX74" fmla="*/ 9002424 w 9747620"/>
                <a:gd name="connsiteY74" fmla="*/ 5606707 h 6858000"/>
                <a:gd name="connsiteX75" fmla="*/ 8976525 w 9747620"/>
                <a:gd name="connsiteY75" fmla="*/ 5623866 h 6858000"/>
                <a:gd name="connsiteX76" fmla="*/ 8924181 w 9747620"/>
                <a:gd name="connsiteY76" fmla="*/ 5656793 h 6858000"/>
                <a:gd name="connsiteX77" fmla="*/ 8717291 w 9747620"/>
                <a:gd name="connsiteY77" fmla="*/ 5771582 h 6858000"/>
                <a:gd name="connsiteX78" fmla="*/ 8617129 w 9747620"/>
                <a:gd name="connsiteY78" fmla="*/ 5823105 h 6858000"/>
                <a:gd name="connsiteX79" fmla="*/ 8518207 w 9747620"/>
                <a:gd name="connsiteY79" fmla="*/ 5873671 h 6858000"/>
                <a:gd name="connsiteX80" fmla="*/ 8150558 w 9747620"/>
                <a:gd name="connsiteY80" fmla="*/ 6086761 h 6858000"/>
                <a:gd name="connsiteX81" fmla="*/ 7979410 w 9747620"/>
                <a:gd name="connsiteY81" fmla="*/ 6207158 h 6858000"/>
                <a:gd name="connsiteX82" fmla="*/ 7938300 w 9747620"/>
                <a:gd name="connsiteY82" fmla="*/ 6238887 h 6858000"/>
                <a:gd name="connsiteX83" fmla="*/ 7897936 w 9747620"/>
                <a:gd name="connsiteY83" fmla="*/ 6271286 h 6858000"/>
                <a:gd name="connsiteX84" fmla="*/ 7858367 w 9747620"/>
                <a:gd name="connsiteY84" fmla="*/ 6304357 h 6858000"/>
                <a:gd name="connsiteX85" fmla="*/ 7819048 w 9747620"/>
                <a:gd name="connsiteY85" fmla="*/ 6338770 h 6858000"/>
                <a:gd name="connsiteX86" fmla="*/ 7778882 w 9747620"/>
                <a:gd name="connsiteY86" fmla="*/ 6374477 h 6858000"/>
                <a:gd name="connsiteX87" fmla="*/ 7739563 w 9747620"/>
                <a:gd name="connsiteY87" fmla="*/ 6410328 h 6858000"/>
                <a:gd name="connsiteX88" fmla="*/ 7660824 w 9747620"/>
                <a:gd name="connsiteY88" fmla="*/ 6484138 h 6858000"/>
                <a:gd name="connsiteX89" fmla="*/ 7502302 w 9747620"/>
                <a:gd name="connsiteY89" fmla="*/ 6636360 h 6858000"/>
                <a:gd name="connsiteX90" fmla="*/ 7273394 w 9747620"/>
                <a:gd name="connsiteY90" fmla="*/ 6858000 h 6858000"/>
                <a:gd name="connsiteX91" fmla="*/ 6780690 w 9747620"/>
                <a:gd name="connsiteY91" fmla="*/ 6858000 h 6858000"/>
                <a:gd name="connsiteX92" fmla="*/ 6854939 w 9747620"/>
                <a:gd name="connsiteY92" fmla="*/ 6783597 h 6858000"/>
                <a:gd name="connsiteX93" fmla="*/ 6932087 w 9747620"/>
                <a:gd name="connsiteY93" fmla="*/ 6705809 h 6858000"/>
                <a:gd name="connsiteX94" fmla="*/ 7241130 w 9747620"/>
                <a:gd name="connsiteY94" fmla="*/ 6390965 h 6858000"/>
                <a:gd name="connsiteX95" fmla="*/ 7397564 w 9747620"/>
                <a:gd name="connsiteY95" fmla="*/ 6233087 h 6858000"/>
                <a:gd name="connsiteX96" fmla="*/ 7478142 w 9747620"/>
                <a:gd name="connsiteY96" fmla="*/ 6153670 h 6858000"/>
                <a:gd name="connsiteX97" fmla="*/ 7519600 w 9747620"/>
                <a:gd name="connsiteY97" fmla="*/ 6113937 h 6858000"/>
                <a:gd name="connsiteX98" fmla="*/ 7561207 w 9747620"/>
                <a:gd name="connsiteY98" fmla="*/ 6075067 h 6858000"/>
                <a:gd name="connsiteX99" fmla="*/ 7604204 w 9747620"/>
                <a:gd name="connsiteY99" fmla="*/ 6035526 h 6858000"/>
                <a:gd name="connsiteX100" fmla="*/ 7648644 w 9747620"/>
                <a:gd name="connsiteY100" fmla="*/ 5996416 h 6858000"/>
                <a:gd name="connsiteX101" fmla="*/ 7693830 w 9747620"/>
                <a:gd name="connsiteY101" fmla="*/ 5958264 h 6858000"/>
                <a:gd name="connsiteX102" fmla="*/ 7739662 w 9747620"/>
                <a:gd name="connsiteY102" fmla="*/ 5921073 h 6858000"/>
                <a:gd name="connsiteX103" fmla="*/ 7928458 w 9747620"/>
                <a:gd name="connsiteY103" fmla="*/ 5781025 h 6858000"/>
                <a:gd name="connsiteX104" fmla="*/ 8325882 w 9747620"/>
                <a:gd name="connsiteY104" fmla="*/ 5537450 h 6858000"/>
                <a:gd name="connsiteX105" fmla="*/ 8424555 w 9747620"/>
                <a:gd name="connsiteY105" fmla="*/ 5484106 h 6858000"/>
                <a:gd name="connsiteX106" fmla="*/ 8521737 w 9747620"/>
                <a:gd name="connsiteY106" fmla="*/ 5431289 h 6858000"/>
                <a:gd name="connsiteX107" fmla="*/ 8702677 w 9747620"/>
                <a:gd name="connsiteY107" fmla="*/ 5325942 h 6858000"/>
                <a:gd name="connsiteX108" fmla="*/ 8743986 w 9747620"/>
                <a:gd name="connsiteY108" fmla="*/ 5298717 h 6858000"/>
                <a:gd name="connsiteX109" fmla="*/ 8764167 w 9747620"/>
                <a:gd name="connsiteY109" fmla="*/ 5284723 h 6858000"/>
                <a:gd name="connsiteX110" fmla="*/ 8783704 w 9747620"/>
                <a:gd name="connsiteY110" fmla="*/ 5270679 h 6858000"/>
                <a:gd name="connsiteX111" fmla="*/ 8856776 w 9747620"/>
                <a:gd name="connsiteY111" fmla="*/ 5212399 h 6858000"/>
                <a:gd name="connsiteX112" fmla="*/ 8979856 w 9747620"/>
                <a:gd name="connsiteY112" fmla="*/ 5082081 h 6858000"/>
                <a:gd name="connsiteX113" fmla="*/ 9006699 w 9747620"/>
                <a:gd name="connsiteY113" fmla="*/ 5044984 h 6858000"/>
                <a:gd name="connsiteX114" fmla="*/ 9013509 w 9747620"/>
                <a:gd name="connsiteY114" fmla="*/ 5035254 h 6858000"/>
                <a:gd name="connsiteX115" fmla="*/ 9019773 w 9747620"/>
                <a:gd name="connsiteY115" fmla="*/ 5025812 h 6858000"/>
                <a:gd name="connsiteX116" fmla="*/ 9032050 w 9747620"/>
                <a:gd name="connsiteY116" fmla="*/ 5006833 h 6858000"/>
                <a:gd name="connsiteX117" fmla="*/ 9077733 w 9747620"/>
                <a:gd name="connsiteY117" fmla="*/ 4926839 h 6858000"/>
                <a:gd name="connsiteX118" fmla="*/ 9154285 w 9747620"/>
                <a:gd name="connsiteY118" fmla="*/ 4750223 h 6858000"/>
                <a:gd name="connsiteX119" fmla="*/ 9213936 w 9747620"/>
                <a:gd name="connsiteY119" fmla="*/ 4559945 h 6858000"/>
                <a:gd name="connsiteX120" fmla="*/ 9238592 w 9747620"/>
                <a:gd name="connsiteY120" fmla="*/ 4461357 h 6858000"/>
                <a:gd name="connsiteX121" fmla="*/ 9249776 w 9747620"/>
                <a:gd name="connsiteY121" fmla="*/ 4411319 h 6858000"/>
                <a:gd name="connsiteX122" fmla="*/ 9255046 w 9747620"/>
                <a:gd name="connsiteY122" fmla="*/ 4386299 h 6858000"/>
                <a:gd name="connsiteX123" fmla="*/ 9259718 w 9747620"/>
                <a:gd name="connsiteY123" fmla="*/ 4363342 h 6858000"/>
                <a:gd name="connsiteX124" fmla="*/ 9269959 w 9747620"/>
                <a:gd name="connsiteY124" fmla="*/ 4309566 h 6858000"/>
                <a:gd name="connsiteX125" fmla="*/ 9274233 w 9747620"/>
                <a:gd name="connsiteY125" fmla="*/ 4286176 h 6858000"/>
                <a:gd name="connsiteX126" fmla="*/ 9276022 w 9747620"/>
                <a:gd name="connsiteY126" fmla="*/ 4275489 h 6858000"/>
                <a:gd name="connsiteX127" fmla="*/ 9277861 w 9747620"/>
                <a:gd name="connsiteY127" fmla="*/ 4263506 h 6858000"/>
                <a:gd name="connsiteX128" fmla="*/ 9286014 w 9747620"/>
                <a:gd name="connsiteY128" fmla="*/ 4211696 h 6858000"/>
                <a:gd name="connsiteX129" fmla="*/ 9290092 w 9747620"/>
                <a:gd name="connsiteY129" fmla="*/ 4185767 h 6858000"/>
                <a:gd name="connsiteX130" fmla="*/ 9292128 w 9747620"/>
                <a:gd name="connsiteY130" fmla="*/ 4172826 h 6858000"/>
                <a:gd name="connsiteX131" fmla="*/ 9293720 w 9747620"/>
                <a:gd name="connsiteY131" fmla="*/ 4159693 h 6858000"/>
                <a:gd name="connsiteX132" fmla="*/ 9305650 w 9747620"/>
                <a:gd name="connsiteY132" fmla="*/ 4057941 h 6858000"/>
                <a:gd name="connsiteX133" fmla="*/ 9309378 w 9747620"/>
                <a:gd name="connsiteY133" fmla="*/ 4010779 h 6858000"/>
                <a:gd name="connsiteX134" fmla="*/ 9313454 w 9747620"/>
                <a:gd name="connsiteY134" fmla="*/ 3956428 h 6858000"/>
                <a:gd name="connsiteX135" fmla="*/ 9320811 w 9747620"/>
                <a:gd name="connsiteY135" fmla="*/ 3753546 h 6858000"/>
                <a:gd name="connsiteX136" fmla="*/ 9319617 w 9747620"/>
                <a:gd name="connsiteY136" fmla="*/ 3650643 h 6858000"/>
                <a:gd name="connsiteX137" fmla="*/ 9318176 w 9747620"/>
                <a:gd name="connsiteY137" fmla="*/ 3600030 h 6858000"/>
                <a:gd name="connsiteX138" fmla="*/ 9317778 w 9747620"/>
                <a:gd name="connsiteY138" fmla="*/ 3588096 h 6858000"/>
                <a:gd name="connsiteX139" fmla="*/ 9316983 w 9747620"/>
                <a:gd name="connsiteY139" fmla="*/ 3575107 h 6858000"/>
                <a:gd name="connsiteX140" fmla="*/ 9315443 w 9747620"/>
                <a:gd name="connsiteY140" fmla="*/ 3549130 h 6858000"/>
                <a:gd name="connsiteX141" fmla="*/ 9312311 w 9747620"/>
                <a:gd name="connsiteY141" fmla="*/ 3497176 h 6858000"/>
                <a:gd name="connsiteX142" fmla="*/ 9307587 w 9747620"/>
                <a:gd name="connsiteY142" fmla="*/ 3445029 h 6858000"/>
                <a:gd name="connsiteX143" fmla="*/ 9302618 w 9747620"/>
                <a:gd name="connsiteY143" fmla="*/ 3392835 h 6858000"/>
                <a:gd name="connsiteX144" fmla="*/ 9301574 w 9747620"/>
                <a:gd name="connsiteY144" fmla="*/ 3381476 h 6858000"/>
                <a:gd name="connsiteX145" fmla="*/ 9300430 w 9747620"/>
                <a:gd name="connsiteY145" fmla="*/ 3370740 h 6858000"/>
                <a:gd name="connsiteX146" fmla="*/ 9297547 w 9747620"/>
                <a:gd name="connsiteY146" fmla="*/ 3346966 h 6858000"/>
                <a:gd name="connsiteX147" fmla="*/ 9294017 w 9747620"/>
                <a:gd name="connsiteY147" fmla="*/ 3320030 h 6858000"/>
                <a:gd name="connsiteX148" fmla="*/ 9290439 w 9747620"/>
                <a:gd name="connsiteY148" fmla="*/ 3290410 h 6858000"/>
                <a:gd name="connsiteX149" fmla="*/ 9284275 w 9747620"/>
                <a:gd name="connsiteY149" fmla="*/ 3244544 h 6858000"/>
                <a:gd name="connsiteX150" fmla="*/ 9275974 w 9747620"/>
                <a:gd name="connsiteY150" fmla="*/ 3193116 h 6858000"/>
                <a:gd name="connsiteX151" fmla="*/ 9267224 w 9747620"/>
                <a:gd name="connsiteY151" fmla="*/ 3142264 h 6858000"/>
                <a:gd name="connsiteX152" fmla="*/ 9225320 w 9747620"/>
                <a:gd name="connsiteY152" fmla="*/ 2939909 h 6858000"/>
                <a:gd name="connsiteX153" fmla="*/ 9200466 w 9747620"/>
                <a:gd name="connsiteY153" fmla="*/ 2839449 h 6858000"/>
                <a:gd name="connsiteX154" fmla="*/ 9193953 w 9747620"/>
                <a:gd name="connsiteY154" fmla="*/ 2814958 h 6858000"/>
                <a:gd name="connsiteX155" fmla="*/ 9186993 w 9747620"/>
                <a:gd name="connsiteY155" fmla="*/ 2790276 h 6858000"/>
                <a:gd name="connsiteX156" fmla="*/ 9172628 w 9747620"/>
                <a:gd name="connsiteY156" fmla="*/ 2740621 h 6858000"/>
                <a:gd name="connsiteX157" fmla="*/ 9035082 w 9747620"/>
                <a:gd name="connsiteY157" fmla="*/ 2347463 h 6858000"/>
                <a:gd name="connsiteX158" fmla="*/ 8952118 w 9747620"/>
                <a:gd name="connsiteY158" fmla="*/ 2155413 h 6858000"/>
                <a:gd name="connsiteX159" fmla="*/ 8929948 w 9747620"/>
                <a:gd name="connsiteY159" fmla="*/ 2107915 h 6858000"/>
                <a:gd name="connsiteX160" fmla="*/ 8907429 w 9747620"/>
                <a:gd name="connsiteY160" fmla="*/ 2060753 h 6858000"/>
                <a:gd name="connsiteX161" fmla="*/ 8860404 w 9747620"/>
                <a:gd name="connsiteY161" fmla="*/ 1966478 h 6858000"/>
                <a:gd name="connsiteX162" fmla="*/ 8760788 w 9747620"/>
                <a:gd name="connsiteY162" fmla="*/ 1780274 h 6858000"/>
                <a:gd name="connsiteX163" fmla="*/ 8734740 w 9747620"/>
                <a:gd name="connsiteY163" fmla="*/ 1734311 h 6858000"/>
                <a:gd name="connsiteX164" fmla="*/ 8708046 w 9747620"/>
                <a:gd name="connsiteY164" fmla="*/ 1687963 h 6858000"/>
                <a:gd name="connsiteX165" fmla="*/ 8654062 w 9747620"/>
                <a:gd name="connsiteY165" fmla="*/ 1597234 h 6858000"/>
                <a:gd name="connsiteX166" fmla="*/ 8540278 w 9747620"/>
                <a:gd name="connsiteY166" fmla="*/ 1418077 h 6858000"/>
                <a:gd name="connsiteX167" fmla="*/ 8510701 w 9747620"/>
                <a:gd name="connsiteY167" fmla="*/ 1373695 h 6858000"/>
                <a:gd name="connsiteX168" fmla="*/ 8480676 w 9747620"/>
                <a:gd name="connsiteY168" fmla="*/ 1329457 h 6858000"/>
                <a:gd name="connsiteX169" fmla="*/ 8419782 w 9747620"/>
                <a:gd name="connsiteY169" fmla="*/ 1242275 h 6858000"/>
                <a:gd name="connsiteX170" fmla="*/ 8292478 w 9747620"/>
                <a:gd name="connsiteY170" fmla="*/ 1069875 h 6858000"/>
                <a:gd name="connsiteX171" fmla="*/ 8259620 w 9747620"/>
                <a:gd name="connsiteY171" fmla="*/ 1027123 h 6858000"/>
                <a:gd name="connsiteX172" fmla="*/ 8243416 w 9747620"/>
                <a:gd name="connsiteY172" fmla="*/ 1006130 h 6858000"/>
                <a:gd name="connsiteX173" fmla="*/ 8227110 w 9747620"/>
                <a:gd name="connsiteY173" fmla="*/ 985473 h 6858000"/>
                <a:gd name="connsiteX174" fmla="*/ 8159604 w 9747620"/>
                <a:gd name="connsiteY174" fmla="*/ 902029 h 6858000"/>
                <a:gd name="connsiteX175" fmla="*/ 8020022 w 9747620"/>
                <a:gd name="connsiteY175" fmla="*/ 738209 h 6858000"/>
                <a:gd name="connsiteX176" fmla="*/ 7984182 w 9747620"/>
                <a:gd name="connsiteY176" fmla="*/ 697901 h 6858000"/>
                <a:gd name="connsiteX177" fmla="*/ 7948043 w 9747620"/>
                <a:gd name="connsiteY177" fmla="*/ 657976 h 6858000"/>
                <a:gd name="connsiteX178" fmla="*/ 7874324 w 9747620"/>
                <a:gd name="connsiteY178" fmla="*/ 578607 h 6858000"/>
                <a:gd name="connsiteX179" fmla="*/ 7723308 w 9747620"/>
                <a:gd name="connsiteY179" fmla="*/ 424085 h 6858000"/>
                <a:gd name="connsiteX180" fmla="*/ 7565532 w 9747620"/>
                <a:gd name="connsiteY180" fmla="*/ 275602 h 6858000"/>
                <a:gd name="connsiteX181" fmla="*/ 1832515 w 9747620"/>
                <a:gd name="connsiteY181" fmla="*/ 0 h 6858000"/>
                <a:gd name="connsiteX182" fmla="*/ 2158449 w 9747620"/>
                <a:gd name="connsiteY182" fmla="*/ 0 h 6858000"/>
                <a:gd name="connsiteX183" fmla="*/ 2108797 w 9747620"/>
                <a:gd name="connsiteY183" fmla="*/ 37845 h 6858000"/>
                <a:gd name="connsiteX184" fmla="*/ 1942830 w 9747620"/>
                <a:gd name="connsiteY184" fmla="*/ 177587 h 6858000"/>
                <a:gd name="connsiteX185" fmla="*/ 1633191 w 9747620"/>
                <a:gd name="connsiteY185" fmla="*/ 477909 h 6858000"/>
                <a:gd name="connsiteX186" fmla="*/ 702686 w 9747620"/>
                <a:gd name="connsiteY186" fmla="*/ 1889935 h 6858000"/>
                <a:gd name="connsiteX187" fmla="*/ 551769 w 9747620"/>
                <a:gd name="connsiteY187" fmla="*/ 2281416 h 6858000"/>
                <a:gd name="connsiteX188" fmla="*/ 438383 w 9747620"/>
                <a:gd name="connsiteY188" fmla="*/ 2682772 h 6858000"/>
                <a:gd name="connsiteX189" fmla="*/ 397124 w 9747620"/>
                <a:gd name="connsiteY189" fmla="*/ 2887044 h 6858000"/>
                <a:gd name="connsiteX190" fmla="*/ 365658 w 9747620"/>
                <a:gd name="connsiteY190" fmla="*/ 3093424 h 6858000"/>
                <a:gd name="connsiteX191" fmla="*/ 332105 w 9747620"/>
                <a:gd name="connsiteY191" fmla="*/ 3509828 h 6858000"/>
                <a:gd name="connsiteX192" fmla="*/ 383653 w 9747620"/>
                <a:gd name="connsiteY192" fmla="*/ 4346327 h 6858000"/>
                <a:gd name="connsiteX193" fmla="*/ 422327 w 9747620"/>
                <a:gd name="connsiteY193" fmla="*/ 4552900 h 6858000"/>
                <a:gd name="connsiteX194" fmla="*/ 472184 w 9747620"/>
                <a:gd name="connsiteY194" fmla="*/ 4757939 h 6858000"/>
                <a:gd name="connsiteX195" fmla="*/ 533078 w 9747620"/>
                <a:gd name="connsiteY195" fmla="*/ 4960916 h 6858000"/>
                <a:gd name="connsiteX196" fmla="*/ 604710 w 9747620"/>
                <a:gd name="connsiteY196" fmla="*/ 5160875 h 6858000"/>
                <a:gd name="connsiteX197" fmla="*/ 996766 w 9747620"/>
                <a:gd name="connsiteY197" fmla="*/ 5920640 h 6858000"/>
                <a:gd name="connsiteX198" fmla="*/ 1549183 w 9747620"/>
                <a:gd name="connsiteY198" fmla="*/ 6586417 h 6858000"/>
                <a:gd name="connsiteX199" fmla="*/ 1709890 w 9747620"/>
                <a:gd name="connsiteY199" fmla="*/ 6734063 h 6858000"/>
                <a:gd name="connsiteX200" fmla="*/ 1859761 w 9747620"/>
                <a:gd name="connsiteY200" fmla="*/ 6858000 h 6858000"/>
                <a:gd name="connsiteX201" fmla="*/ 1671798 w 9747620"/>
                <a:gd name="connsiteY201" fmla="*/ 6858000 h 6858000"/>
                <a:gd name="connsiteX202" fmla="*/ 1628044 w 9747620"/>
                <a:gd name="connsiteY202" fmla="*/ 6822717 h 6858000"/>
                <a:gd name="connsiteX203" fmla="*/ 1459756 w 9747620"/>
                <a:gd name="connsiteY203" fmla="*/ 6674223 h 6858000"/>
                <a:gd name="connsiteX204" fmla="*/ 402543 w 9747620"/>
                <a:gd name="connsiteY204" fmla="*/ 5241588 h 6858000"/>
                <a:gd name="connsiteX205" fmla="*/ 311923 w 9747620"/>
                <a:gd name="connsiteY205" fmla="*/ 5036741 h 6858000"/>
                <a:gd name="connsiteX206" fmla="*/ 232140 w 9747620"/>
                <a:gd name="connsiteY206" fmla="*/ 4827483 h 6858000"/>
                <a:gd name="connsiteX207" fmla="*/ 163392 w 9747620"/>
                <a:gd name="connsiteY207" fmla="*/ 4613913 h 6858000"/>
                <a:gd name="connsiteX208" fmla="*/ 106823 w 9747620"/>
                <a:gd name="connsiteY208" fmla="*/ 4396365 h 6858000"/>
                <a:gd name="connsiteX209" fmla="*/ 29326 w 9747620"/>
                <a:gd name="connsiteY209" fmla="*/ 3954702 h 6858000"/>
                <a:gd name="connsiteX210" fmla="*/ 8647 w 9747620"/>
                <a:gd name="connsiteY210" fmla="*/ 3730971 h 6858000"/>
                <a:gd name="connsiteX211" fmla="*/ 2880 w 9747620"/>
                <a:gd name="connsiteY211" fmla="*/ 3618674 h 6858000"/>
                <a:gd name="connsiteX212" fmla="*/ 296 w 9747620"/>
                <a:gd name="connsiteY212" fmla="*/ 3506425 h 6858000"/>
                <a:gd name="connsiteX213" fmla="*/ 20030 w 9747620"/>
                <a:gd name="connsiteY213" fmla="*/ 3056711 h 6858000"/>
                <a:gd name="connsiteX214" fmla="*/ 48664 w 9747620"/>
                <a:gd name="connsiteY214" fmla="*/ 2832980 h 6858000"/>
                <a:gd name="connsiteX215" fmla="*/ 89922 w 9747620"/>
                <a:gd name="connsiteY215" fmla="*/ 2610639 h 6858000"/>
                <a:gd name="connsiteX216" fmla="*/ 211163 w 9747620"/>
                <a:gd name="connsiteY216" fmla="*/ 2174343 h 6858000"/>
                <a:gd name="connsiteX217" fmla="*/ 379129 w 9747620"/>
                <a:gd name="connsiteY217" fmla="*/ 1754393 h 6858000"/>
                <a:gd name="connsiteX218" fmla="*/ 841424 w 9747620"/>
                <a:gd name="connsiteY218" fmla="*/ 976270 h 6858000"/>
                <a:gd name="connsiteX219" fmla="*/ 1130234 w 9747620"/>
                <a:gd name="connsiteY219" fmla="*/ 625768 h 6858000"/>
                <a:gd name="connsiteX220" fmla="*/ 1452897 w 9747620"/>
                <a:gd name="connsiteY220" fmla="*/ 305748 h 6858000"/>
                <a:gd name="connsiteX221" fmla="*/ 1805682 w 9747620"/>
                <a:gd name="connsiteY221" fmla="*/ 187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Lst>
              <a:rect l="l" t="t" r="r" b="b"/>
              <a:pathLst>
                <a:path w="9747620" h="6858000">
                  <a:moveTo>
                    <a:pt x="7235453" y="0"/>
                  </a:moveTo>
                  <a:lnTo>
                    <a:pt x="7548130" y="0"/>
                  </a:lnTo>
                  <a:lnTo>
                    <a:pt x="7710334" y="111973"/>
                  </a:lnTo>
                  <a:cubicBezTo>
                    <a:pt x="7770781" y="157314"/>
                    <a:pt x="7830282" y="203517"/>
                    <a:pt x="7889188" y="251542"/>
                  </a:cubicBezTo>
                  <a:cubicBezTo>
                    <a:pt x="7947894" y="299470"/>
                    <a:pt x="8005557" y="348453"/>
                    <a:pt x="8061828" y="398586"/>
                  </a:cubicBezTo>
                  <a:cubicBezTo>
                    <a:pt x="8090013" y="423605"/>
                    <a:pt x="8117948" y="448816"/>
                    <a:pt x="8145637" y="474218"/>
                  </a:cubicBezTo>
                  <a:cubicBezTo>
                    <a:pt x="8159506" y="486918"/>
                    <a:pt x="8173375" y="499764"/>
                    <a:pt x="8187242" y="512753"/>
                  </a:cubicBezTo>
                  <a:lnTo>
                    <a:pt x="8228402" y="551575"/>
                  </a:lnTo>
                  <a:cubicBezTo>
                    <a:pt x="8283082" y="603577"/>
                    <a:pt x="8336569" y="656778"/>
                    <a:pt x="8389211" y="710937"/>
                  </a:cubicBezTo>
                  <a:cubicBezTo>
                    <a:pt x="8415458" y="738065"/>
                    <a:pt x="8441455" y="765432"/>
                    <a:pt x="8467206" y="793088"/>
                  </a:cubicBezTo>
                  <a:lnTo>
                    <a:pt x="8486791" y="814223"/>
                  </a:lnTo>
                  <a:lnTo>
                    <a:pt x="8505979" y="835409"/>
                  </a:lnTo>
                  <a:lnTo>
                    <a:pt x="8543509" y="877346"/>
                  </a:lnTo>
                  <a:cubicBezTo>
                    <a:pt x="8593418" y="933423"/>
                    <a:pt x="8642579" y="990601"/>
                    <a:pt x="8690549" y="1048978"/>
                  </a:cubicBezTo>
                  <a:cubicBezTo>
                    <a:pt x="8714558" y="1078168"/>
                    <a:pt x="8738368" y="1107644"/>
                    <a:pt x="8761732" y="1137502"/>
                  </a:cubicBezTo>
                  <a:lnTo>
                    <a:pt x="8796379" y="1182077"/>
                  </a:lnTo>
                  <a:lnTo>
                    <a:pt x="8830678" y="1226986"/>
                  </a:lnTo>
                  <a:cubicBezTo>
                    <a:pt x="8876112" y="1287185"/>
                    <a:pt x="8920304" y="1348532"/>
                    <a:pt x="8963353" y="1410936"/>
                  </a:cubicBezTo>
                  <a:cubicBezTo>
                    <a:pt x="8984727" y="1442137"/>
                    <a:pt x="9005954" y="1473915"/>
                    <a:pt x="9026483" y="1505499"/>
                  </a:cubicBezTo>
                  <a:lnTo>
                    <a:pt x="9057004" y="1552613"/>
                  </a:lnTo>
                  <a:cubicBezTo>
                    <a:pt x="9067245" y="1568525"/>
                    <a:pt x="9077336" y="1584534"/>
                    <a:pt x="9087278" y="1600542"/>
                  </a:cubicBezTo>
                  <a:cubicBezTo>
                    <a:pt x="9127145" y="1664766"/>
                    <a:pt x="9165966" y="1729613"/>
                    <a:pt x="9202851" y="1795515"/>
                  </a:cubicBezTo>
                  <a:cubicBezTo>
                    <a:pt x="9221342" y="1828491"/>
                    <a:pt x="9239437" y="1861417"/>
                    <a:pt x="9257332" y="1894920"/>
                  </a:cubicBezTo>
                  <a:lnTo>
                    <a:pt x="9283778" y="1945436"/>
                  </a:lnTo>
                  <a:lnTo>
                    <a:pt x="9309428" y="1996193"/>
                  </a:lnTo>
                  <a:cubicBezTo>
                    <a:pt x="9343280" y="2064013"/>
                    <a:pt x="9375491" y="2132695"/>
                    <a:pt x="9405714" y="2202191"/>
                  </a:cubicBezTo>
                  <a:cubicBezTo>
                    <a:pt x="9466260" y="2341183"/>
                    <a:pt x="9520493" y="2483053"/>
                    <a:pt x="9566524" y="2627653"/>
                  </a:cubicBezTo>
                  <a:cubicBezTo>
                    <a:pt x="9572289" y="2645675"/>
                    <a:pt x="9578056" y="2663792"/>
                    <a:pt x="9583573" y="2682195"/>
                  </a:cubicBezTo>
                  <a:lnTo>
                    <a:pt x="9591974" y="2709707"/>
                  </a:lnTo>
                  <a:lnTo>
                    <a:pt x="9600027" y="2737650"/>
                  </a:lnTo>
                  <a:cubicBezTo>
                    <a:pt x="9610416" y="2774171"/>
                    <a:pt x="9620358" y="2810884"/>
                    <a:pt x="9629803" y="2847694"/>
                  </a:cubicBezTo>
                  <a:cubicBezTo>
                    <a:pt x="9648692" y="2921312"/>
                    <a:pt x="9665196" y="2995506"/>
                    <a:pt x="9679909" y="3070131"/>
                  </a:cubicBezTo>
                  <a:cubicBezTo>
                    <a:pt x="9683587" y="3088775"/>
                    <a:pt x="9687118" y="3107418"/>
                    <a:pt x="9690498" y="3126159"/>
                  </a:cubicBezTo>
                  <a:lnTo>
                    <a:pt x="9700390" y="3181805"/>
                  </a:lnTo>
                  <a:cubicBezTo>
                    <a:pt x="9703670" y="3201120"/>
                    <a:pt x="9706952" y="3222112"/>
                    <a:pt x="9709685" y="3243392"/>
                  </a:cubicBezTo>
                  <a:lnTo>
                    <a:pt x="9713016" y="3267597"/>
                  </a:lnTo>
                  <a:lnTo>
                    <a:pt x="9716844" y="3294437"/>
                  </a:lnTo>
                  <a:cubicBezTo>
                    <a:pt x="9718186" y="3303926"/>
                    <a:pt x="9719527" y="3313895"/>
                    <a:pt x="9720820" y="3324488"/>
                  </a:cubicBezTo>
                  <a:lnTo>
                    <a:pt x="9722709" y="3340737"/>
                  </a:lnTo>
                  <a:lnTo>
                    <a:pt x="9724301" y="3356361"/>
                  </a:lnTo>
                  <a:lnTo>
                    <a:pt x="9730166" y="3412197"/>
                  </a:lnTo>
                  <a:cubicBezTo>
                    <a:pt x="9732005" y="3430842"/>
                    <a:pt x="9734291" y="3449342"/>
                    <a:pt x="9735783" y="3468083"/>
                  </a:cubicBezTo>
                  <a:lnTo>
                    <a:pt x="9739760" y="3524399"/>
                  </a:lnTo>
                  <a:lnTo>
                    <a:pt x="9741748" y="3552580"/>
                  </a:lnTo>
                  <a:lnTo>
                    <a:pt x="9742742" y="3566672"/>
                  </a:lnTo>
                  <a:lnTo>
                    <a:pt x="9743488" y="3581865"/>
                  </a:lnTo>
                  <a:lnTo>
                    <a:pt x="9744731" y="3611341"/>
                  </a:lnTo>
                  <a:lnTo>
                    <a:pt x="9745725" y="3639715"/>
                  </a:lnTo>
                  <a:cubicBezTo>
                    <a:pt x="9746868" y="3677579"/>
                    <a:pt x="9747514" y="3715587"/>
                    <a:pt x="9747613" y="3753786"/>
                  </a:cubicBezTo>
                  <a:cubicBezTo>
                    <a:pt x="9747763" y="3830232"/>
                    <a:pt x="9745675" y="3906870"/>
                    <a:pt x="9740405" y="3984609"/>
                  </a:cubicBezTo>
                  <a:lnTo>
                    <a:pt x="9736329" y="4038434"/>
                  </a:lnTo>
                  <a:cubicBezTo>
                    <a:pt x="9735087" y="4055976"/>
                    <a:pt x="9733794" y="4076346"/>
                    <a:pt x="9731408" y="4099446"/>
                  </a:cubicBezTo>
                  <a:lnTo>
                    <a:pt x="9717987" y="4213325"/>
                  </a:lnTo>
                  <a:cubicBezTo>
                    <a:pt x="9717441" y="4217926"/>
                    <a:pt x="9716943" y="4222527"/>
                    <a:pt x="9716297" y="4227129"/>
                  </a:cubicBezTo>
                  <a:lnTo>
                    <a:pt x="9714110" y="4240981"/>
                  </a:lnTo>
                  <a:lnTo>
                    <a:pt x="9709785" y="4268731"/>
                  </a:lnTo>
                  <a:lnTo>
                    <a:pt x="9701086" y="4324185"/>
                  </a:lnTo>
                  <a:lnTo>
                    <a:pt x="9698699" y="4338994"/>
                  </a:lnTo>
                  <a:lnTo>
                    <a:pt x="9695966" y="4355050"/>
                  </a:lnTo>
                  <a:cubicBezTo>
                    <a:pt x="9694077" y="4365547"/>
                    <a:pt x="9692188" y="4375516"/>
                    <a:pt x="9690299" y="4385054"/>
                  </a:cubicBezTo>
                  <a:lnTo>
                    <a:pt x="9679909" y="4437919"/>
                  </a:lnTo>
                  <a:cubicBezTo>
                    <a:pt x="9677871" y="4448320"/>
                    <a:pt x="9675735" y="4458097"/>
                    <a:pt x="9673647" y="4468162"/>
                  </a:cubicBezTo>
                  <a:lnTo>
                    <a:pt x="9667532" y="4496296"/>
                  </a:lnTo>
                  <a:cubicBezTo>
                    <a:pt x="9663406" y="4514941"/>
                    <a:pt x="9659081" y="4533585"/>
                    <a:pt x="9654658" y="4552277"/>
                  </a:cubicBezTo>
                  <a:cubicBezTo>
                    <a:pt x="9645760" y="4589613"/>
                    <a:pt x="9636265" y="4627045"/>
                    <a:pt x="9625876" y="4664478"/>
                  </a:cubicBezTo>
                  <a:cubicBezTo>
                    <a:pt x="9605048" y="4739247"/>
                    <a:pt x="9581088" y="4814303"/>
                    <a:pt x="9552803" y="4888737"/>
                  </a:cubicBezTo>
                  <a:cubicBezTo>
                    <a:pt x="9524668" y="4962930"/>
                    <a:pt x="9492109" y="5037459"/>
                    <a:pt x="9452639" y="5110934"/>
                  </a:cubicBezTo>
                  <a:cubicBezTo>
                    <a:pt x="9432905" y="5147695"/>
                    <a:pt x="9411431" y="5184169"/>
                    <a:pt x="9388017" y="5220020"/>
                  </a:cubicBezTo>
                  <a:cubicBezTo>
                    <a:pt x="9382201" y="5228982"/>
                    <a:pt x="9376236" y="5237945"/>
                    <a:pt x="9370073" y="5246811"/>
                  </a:cubicBezTo>
                  <a:lnTo>
                    <a:pt x="9360926" y="5260040"/>
                  </a:lnTo>
                  <a:lnTo>
                    <a:pt x="9351829" y="5272646"/>
                  </a:lnTo>
                  <a:cubicBezTo>
                    <a:pt x="9339700" y="5289468"/>
                    <a:pt x="9327174" y="5306387"/>
                    <a:pt x="9313305" y="5323881"/>
                  </a:cubicBezTo>
                  <a:cubicBezTo>
                    <a:pt x="9258625" y="5393042"/>
                    <a:pt x="9196489" y="5455445"/>
                    <a:pt x="9130375" y="5510802"/>
                  </a:cubicBezTo>
                  <a:cubicBezTo>
                    <a:pt x="9097319" y="5538505"/>
                    <a:pt x="9063268" y="5564530"/>
                    <a:pt x="9028422" y="5588878"/>
                  </a:cubicBezTo>
                  <a:cubicBezTo>
                    <a:pt x="9019723" y="5595109"/>
                    <a:pt x="9011074" y="5600909"/>
                    <a:pt x="9002424" y="5606707"/>
                  </a:cubicBezTo>
                  <a:cubicBezTo>
                    <a:pt x="8993774" y="5612603"/>
                    <a:pt x="8985124" y="5618211"/>
                    <a:pt x="8976525" y="5623866"/>
                  </a:cubicBezTo>
                  <a:cubicBezTo>
                    <a:pt x="8959277" y="5635130"/>
                    <a:pt x="8941629" y="5646201"/>
                    <a:pt x="8924181" y="5656793"/>
                  </a:cubicBezTo>
                  <a:cubicBezTo>
                    <a:pt x="8854291" y="5699259"/>
                    <a:pt x="8784946" y="5736451"/>
                    <a:pt x="8717291" y="5771582"/>
                  </a:cubicBezTo>
                  <a:lnTo>
                    <a:pt x="8617129" y="5823105"/>
                  </a:lnTo>
                  <a:lnTo>
                    <a:pt x="8518207" y="5873671"/>
                  </a:lnTo>
                  <a:cubicBezTo>
                    <a:pt x="8391200" y="5939188"/>
                    <a:pt x="8267922" y="6009788"/>
                    <a:pt x="8150558" y="6086761"/>
                  </a:cubicBezTo>
                  <a:cubicBezTo>
                    <a:pt x="8091901" y="6125248"/>
                    <a:pt x="8034736" y="6165317"/>
                    <a:pt x="7979410" y="6207158"/>
                  </a:cubicBezTo>
                  <a:cubicBezTo>
                    <a:pt x="7965739" y="6217750"/>
                    <a:pt x="7951771" y="6228103"/>
                    <a:pt x="7938300" y="6238887"/>
                  </a:cubicBezTo>
                  <a:lnTo>
                    <a:pt x="7897936" y="6271286"/>
                  </a:lnTo>
                  <a:lnTo>
                    <a:pt x="7858367" y="6304357"/>
                  </a:lnTo>
                  <a:lnTo>
                    <a:pt x="7819048" y="6338770"/>
                  </a:lnTo>
                  <a:cubicBezTo>
                    <a:pt x="7804882" y="6351232"/>
                    <a:pt x="7792105" y="6362591"/>
                    <a:pt x="7778882" y="6374477"/>
                  </a:cubicBezTo>
                  <a:lnTo>
                    <a:pt x="7739563" y="6410328"/>
                  </a:lnTo>
                  <a:cubicBezTo>
                    <a:pt x="7713366" y="6434485"/>
                    <a:pt x="7687168" y="6459120"/>
                    <a:pt x="7660824" y="6484138"/>
                  </a:cubicBezTo>
                  <a:lnTo>
                    <a:pt x="7502302" y="6636360"/>
                  </a:lnTo>
                  <a:lnTo>
                    <a:pt x="7273394" y="6858000"/>
                  </a:lnTo>
                  <a:lnTo>
                    <a:pt x="6780690" y="6858000"/>
                  </a:lnTo>
                  <a:lnTo>
                    <a:pt x="6854939" y="6783597"/>
                  </a:lnTo>
                  <a:cubicBezTo>
                    <a:pt x="6880688" y="6757810"/>
                    <a:pt x="6906338" y="6732265"/>
                    <a:pt x="6932087" y="6705809"/>
                  </a:cubicBezTo>
                  <a:lnTo>
                    <a:pt x="7241130" y="6390965"/>
                  </a:lnTo>
                  <a:lnTo>
                    <a:pt x="7397564" y="6233087"/>
                  </a:lnTo>
                  <a:cubicBezTo>
                    <a:pt x="7424009" y="6206679"/>
                    <a:pt x="7450802" y="6180175"/>
                    <a:pt x="7478142" y="6153670"/>
                  </a:cubicBezTo>
                  <a:lnTo>
                    <a:pt x="7519600" y="6113937"/>
                  </a:lnTo>
                  <a:cubicBezTo>
                    <a:pt x="7533469" y="6100805"/>
                    <a:pt x="7547934" y="6087288"/>
                    <a:pt x="7561207" y="6075067"/>
                  </a:cubicBezTo>
                  <a:lnTo>
                    <a:pt x="7604204" y="6035526"/>
                  </a:lnTo>
                  <a:lnTo>
                    <a:pt x="7648644" y="5996416"/>
                  </a:lnTo>
                  <a:cubicBezTo>
                    <a:pt x="7663608" y="5983570"/>
                    <a:pt x="7678768" y="5971013"/>
                    <a:pt x="7693830" y="5958264"/>
                  </a:cubicBezTo>
                  <a:cubicBezTo>
                    <a:pt x="7708942" y="5945611"/>
                    <a:pt x="7724352" y="5933485"/>
                    <a:pt x="7739662" y="5921073"/>
                  </a:cubicBezTo>
                  <a:cubicBezTo>
                    <a:pt x="7801154" y="5872088"/>
                    <a:pt x="7864234" y="5825502"/>
                    <a:pt x="7928458" y="5781025"/>
                  </a:cubicBezTo>
                  <a:cubicBezTo>
                    <a:pt x="8057005" y="5692164"/>
                    <a:pt x="8190077" y="5611500"/>
                    <a:pt x="8325882" y="5537450"/>
                  </a:cubicBezTo>
                  <a:lnTo>
                    <a:pt x="8424555" y="5484106"/>
                  </a:lnTo>
                  <a:lnTo>
                    <a:pt x="8521737" y="5431289"/>
                  </a:lnTo>
                  <a:cubicBezTo>
                    <a:pt x="8585315" y="5396349"/>
                    <a:pt x="8646456" y="5361840"/>
                    <a:pt x="8702677" y="5325942"/>
                  </a:cubicBezTo>
                  <a:cubicBezTo>
                    <a:pt x="8716795" y="5316931"/>
                    <a:pt x="8730365" y="5308017"/>
                    <a:pt x="8743986" y="5298717"/>
                  </a:cubicBezTo>
                  <a:cubicBezTo>
                    <a:pt x="8750747" y="5294069"/>
                    <a:pt x="8757606" y="5289420"/>
                    <a:pt x="8764167" y="5284723"/>
                  </a:cubicBezTo>
                  <a:cubicBezTo>
                    <a:pt x="8770778" y="5280074"/>
                    <a:pt x="8777440" y="5275377"/>
                    <a:pt x="8783704" y="5270679"/>
                  </a:cubicBezTo>
                  <a:cubicBezTo>
                    <a:pt x="8809155" y="5251987"/>
                    <a:pt x="8833611" y="5232577"/>
                    <a:pt x="8856776" y="5212399"/>
                  </a:cubicBezTo>
                  <a:cubicBezTo>
                    <a:pt x="8903104" y="5172043"/>
                    <a:pt x="8944463" y="5128668"/>
                    <a:pt x="8979856" y="5082081"/>
                  </a:cubicBezTo>
                  <a:cubicBezTo>
                    <a:pt x="8988555" y="5070722"/>
                    <a:pt x="8997602" y="5057973"/>
                    <a:pt x="9006699" y="5044984"/>
                  </a:cubicBezTo>
                  <a:lnTo>
                    <a:pt x="9013509" y="5035254"/>
                  </a:lnTo>
                  <a:lnTo>
                    <a:pt x="9019773" y="5025812"/>
                  </a:lnTo>
                  <a:cubicBezTo>
                    <a:pt x="9023997" y="5019629"/>
                    <a:pt x="9028073" y="5013254"/>
                    <a:pt x="9032050" y="5006833"/>
                  </a:cubicBezTo>
                  <a:cubicBezTo>
                    <a:pt x="9048206" y="4981238"/>
                    <a:pt x="9063417" y="4954542"/>
                    <a:pt x="9077733" y="4926839"/>
                  </a:cubicBezTo>
                  <a:cubicBezTo>
                    <a:pt x="9106415" y="4871434"/>
                    <a:pt x="9131469" y="4812050"/>
                    <a:pt x="9154285" y="4750223"/>
                  </a:cubicBezTo>
                  <a:cubicBezTo>
                    <a:pt x="9176904" y="4688586"/>
                    <a:pt x="9196537" y="4625032"/>
                    <a:pt x="9213936" y="4559945"/>
                  </a:cubicBezTo>
                  <a:cubicBezTo>
                    <a:pt x="9222635" y="4527402"/>
                    <a:pt x="9230887" y="4494523"/>
                    <a:pt x="9238592" y="4461357"/>
                  </a:cubicBezTo>
                  <a:cubicBezTo>
                    <a:pt x="9242419" y="4444773"/>
                    <a:pt x="9246147" y="4428094"/>
                    <a:pt x="9249776" y="4411319"/>
                  </a:cubicBezTo>
                  <a:lnTo>
                    <a:pt x="9255046" y="4386299"/>
                  </a:lnTo>
                  <a:lnTo>
                    <a:pt x="9259718" y="4363342"/>
                  </a:lnTo>
                  <a:lnTo>
                    <a:pt x="9269959" y="4309566"/>
                  </a:lnTo>
                  <a:lnTo>
                    <a:pt x="9274233" y="4286176"/>
                  </a:lnTo>
                  <a:lnTo>
                    <a:pt x="9276022" y="4275489"/>
                  </a:lnTo>
                  <a:lnTo>
                    <a:pt x="9277861" y="4263506"/>
                  </a:lnTo>
                  <a:lnTo>
                    <a:pt x="9286014" y="4211696"/>
                  </a:lnTo>
                  <a:lnTo>
                    <a:pt x="9290092" y="4185767"/>
                  </a:lnTo>
                  <a:lnTo>
                    <a:pt x="9292128" y="4172826"/>
                  </a:lnTo>
                  <a:cubicBezTo>
                    <a:pt x="9292774" y="4168464"/>
                    <a:pt x="9293173" y="4164055"/>
                    <a:pt x="9293720" y="4159693"/>
                  </a:cubicBezTo>
                  <a:lnTo>
                    <a:pt x="9305650" y="4057941"/>
                  </a:lnTo>
                  <a:cubicBezTo>
                    <a:pt x="9306991" y="4045048"/>
                    <a:pt x="9308085" y="4029328"/>
                    <a:pt x="9309378" y="4010779"/>
                  </a:cubicBezTo>
                  <a:lnTo>
                    <a:pt x="9313454" y="3956428"/>
                  </a:lnTo>
                  <a:cubicBezTo>
                    <a:pt x="9318326" y="3889806"/>
                    <a:pt x="9320611" y="3821796"/>
                    <a:pt x="9320811" y="3753546"/>
                  </a:cubicBezTo>
                  <a:cubicBezTo>
                    <a:pt x="9320910" y="3719373"/>
                    <a:pt x="9320513" y="3685056"/>
                    <a:pt x="9319617" y="3650643"/>
                  </a:cubicBezTo>
                  <a:lnTo>
                    <a:pt x="9318176" y="3600030"/>
                  </a:lnTo>
                  <a:lnTo>
                    <a:pt x="9317778" y="3588096"/>
                  </a:lnTo>
                  <a:lnTo>
                    <a:pt x="9316983" y="3575107"/>
                  </a:lnTo>
                  <a:lnTo>
                    <a:pt x="9315443" y="3549130"/>
                  </a:lnTo>
                  <a:lnTo>
                    <a:pt x="9312311" y="3497176"/>
                  </a:lnTo>
                  <a:cubicBezTo>
                    <a:pt x="9311118" y="3479825"/>
                    <a:pt x="9309129" y="3462427"/>
                    <a:pt x="9307587" y="3445029"/>
                  </a:cubicBezTo>
                  <a:lnTo>
                    <a:pt x="9302618" y="3392835"/>
                  </a:lnTo>
                  <a:lnTo>
                    <a:pt x="9301574" y="3381476"/>
                  </a:lnTo>
                  <a:lnTo>
                    <a:pt x="9300430" y="3370740"/>
                  </a:lnTo>
                  <a:lnTo>
                    <a:pt x="9297547" y="3346966"/>
                  </a:lnTo>
                  <a:lnTo>
                    <a:pt x="9294017" y="3320030"/>
                  </a:lnTo>
                  <a:lnTo>
                    <a:pt x="9290439" y="3290410"/>
                  </a:lnTo>
                  <a:cubicBezTo>
                    <a:pt x="9288849" y="3275745"/>
                    <a:pt x="9286761" y="3260934"/>
                    <a:pt x="9284275" y="3244544"/>
                  </a:cubicBezTo>
                  <a:lnTo>
                    <a:pt x="9275974" y="3193116"/>
                  </a:lnTo>
                  <a:cubicBezTo>
                    <a:pt x="9273189" y="3176197"/>
                    <a:pt x="9270256" y="3159230"/>
                    <a:pt x="9267224" y="3142264"/>
                  </a:cubicBezTo>
                  <a:cubicBezTo>
                    <a:pt x="9255146" y="3074493"/>
                    <a:pt x="9240929" y="3007057"/>
                    <a:pt x="9225320" y="2939909"/>
                  </a:cubicBezTo>
                  <a:cubicBezTo>
                    <a:pt x="9217465" y="2906311"/>
                    <a:pt x="9209214" y="2872809"/>
                    <a:pt x="9200466" y="2839449"/>
                  </a:cubicBezTo>
                  <a:lnTo>
                    <a:pt x="9193953" y="2814958"/>
                  </a:lnTo>
                  <a:lnTo>
                    <a:pt x="9186993" y="2790276"/>
                  </a:lnTo>
                  <a:cubicBezTo>
                    <a:pt x="9182471" y="2773836"/>
                    <a:pt x="9177599" y="2757252"/>
                    <a:pt x="9172628" y="2740621"/>
                  </a:cubicBezTo>
                  <a:cubicBezTo>
                    <a:pt x="9133110" y="2607859"/>
                    <a:pt x="9087527" y="2476533"/>
                    <a:pt x="9035082" y="2347463"/>
                  </a:cubicBezTo>
                  <a:cubicBezTo>
                    <a:pt x="9008836" y="2282951"/>
                    <a:pt x="8981298" y="2218870"/>
                    <a:pt x="8952118" y="2155413"/>
                  </a:cubicBezTo>
                  <a:lnTo>
                    <a:pt x="8929948" y="2107915"/>
                  </a:lnTo>
                  <a:lnTo>
                    <a:pt x="8907429" y="2060753"/>
                  </a:lnTo>
                  <a:cubicBezTo>
                    <a:pt x="8892170" y="2029408"/>
                    <a:pt x="8876411" y="1997726"/>
                    <a:pt x="8860404" y="1966478"/>
                  </a:cubicBezTo>
                  <a:cubicBezTo>
                    <a:pt x="8828243" y="1903931"/>
                    <a:pt x="8795336" y="1841670"/>
                    <a:pt x="8760788" y="1780274"/>
                  </a:cubicBezTo>
                  <a:lnTo>
                    <a:pt x="8734740" y="1734311"/>
                  </a:lnTo>
                  <a:lnTo>
                    <a:pt x="8708046" y="1687963"/>
                  </a:lnTo>
                  <a:cubicBezTo>
                    <a:pt x="8690300" y="1657337"/>
                    <a:pt x="8672455" y="1627334"/>
                    <a:pt x="8654062" y="1597234"/>
                  </a:cubicBezTo>
                  <a:cubicBezTo>
                    <a:pt x="8617575" y="1536988"/>
                    <a:pt x="8579398" y="1477365"/>
                    <a:pt x="8540278" y="1418077"/>
                  </a:cubicBezTo>
                  <a:lnTo>
                    <a:pt x="8510701" y="1373695"/>
                  </a:lnTo>
                  <a:lnTo>
                    <a:pt x="8480676" y="1329457"/>
                  </a:lnTo>
                  <a:cubicBezTo>
                    <a:pt x="8460643" y="1300269"/>
                    <a:pt x="8440411" y="1271224"/>
                    <a:pt x="8419782" y="1242275"/>
                  </a:cubicBezTo>
                  <a:cubicBezTo>
                    <a:pt x="8378476" y="1184425"/>
                    <a:pt x="8335923" y="1127006"/>
                    <a:pt x="8292478" y="1069875"/>
                  </a:cubicBezTo>
                  <a:lnTo>
                    <a:pt x="8259620" y="1027123"/>
                  </a:lnTo>
                  <a:lnTo>
                    <a:pt x="8243416" y="1006130"/>
                  </a:lnTo>
                  <a:lnTo>
                    <a:pt x="8227110" y="985473"/>
                  </a:lnTo>
                  <a:cubicBezTo>
                    <a:pt x="8204890" y="957483"/>
                    <a:pt x="8182422" y="929684"/>
                    <a:pt x="8159604" y="902029"/>
                  </a:cubicBezTo>
                  <a:cubicBezTo>
                    <a:pt x="8114170" y="846671"/>
                    <a:pt x="8067494" y="792177"/>
                    <a:pt x="8020022" y="738209"/>
                  </a:cubicBezTo>
                  <a:lnTo>
                    <a:pt x="7984182" y="697901"/>
                  </a:lnTo>
                  <a:lnTo>
                    <a:pt x="7948043" y="657976"/>
                  </a:lnTo>
                  <a:cubicBezTo>
                    <a:pt x="7923636" y="631328"/>
                    <a:pt x="7899079" y="604823"/>
                    <a:pt x="7874324" y="578607"/>
                  </a:cubicBezTo>
                  <a:cubicBezTo>
                    <a:pt x="7824714" y="526221"/>
                    <a:pt x="7774608" y="474458"/>
                    <a:pt x="7723308" y="424085"/>
                  </a:cubicBezTo>
                  <a:cubicBezTo>
                    <a:pt x="7672157" y="373808"/>
                    <a:pt x="7619168" y="324153"/>
                    <a:pt x="7565532" y="275602"/>
                  </a:cubicBezTo>
                  <a:close/>
                  <a:moveTo>
                    <a:pt x="1832515" y="0"/>
                  </a:moveTo>
                  <a:lnTo>
                    <a:pt x="2158449" y="0"/>
                  </a:lnTo>
                  <a:lnTo>
                    <a:pt x="2108797" y="37845"/>
                  </a:lnTo>
                  <a:cubicBezTo>
                    <a:pt x="2052253" y="83168"/>
                    <a:pt x="1996914" y="129778"/>
                    <a:pt x="1942830" y="177587"/>
                  </a:cubicBezTo>
                  <a:cubicBezTo>
                    <a:pt x="1834563" y="273109"/>
                    <a:pt x="1731317" y="373472"/>
                    <a:pt x="1633191" y="477909"/>
                  </a:cubicBezTo>
                  <a:cubicBezTo>
                    <a:pt x="1240290" y="896038"/>
                    <a:pt x="927123" y="1375900"/>
                    <a:pt x="702686" y="1889935"/>
                  </a:cubicBezTo>
                  <a:cubicBezTo>
                    <a:pt x="646565" y="2018192"/>
                    <a:pt x="596210" y="2149182"/>
                    <a:pt x="551769" y="2281416"/>
                  </a:cubicBezTo>
                  <a:cubicBezTo>
                    <a:pt x="507429" y="2413700"/>
                    <a:pt x="469451" y="2547613"/>
                    <a:pt x="438383" y="2682772"/>
                  </a:cubicBezTo>
                  <a:cubicBezTo>
                    <a:pt x="423122" y="2750111"/>
                    <a:pt x="409203" y="2818553"/>
                    <a:pt x="397124" y="2887044"/>
                  </a:cubicBezTo>
                  <a:cubicBezTo>
                    <a:pt x="385144" y="2955581"/>
                    <a:pt x="374357" y="3024359"/>
                    <a:pt x="365658" y="3093424"/>
                  </a:cubicBezTo>
                  <a:cubicBezTo>
                    <a:pt x="347813" y="3231506"/>
                    <a:pt x="336727" y="3370260"/>
                    <a:pt x="332105" y="3509828"/>
                  </a:cubicBezTo>
                  <a:cubicBezTo>
                    <a:pt x="322311" y="3788822"/>
                    <a:pt x="339660" y="4068628"/>
                    <a:pt x="383653" y="4346327"/>
                  </a:cubicBezTo>
                  <a:cubicBezTo>
                    <a:pt x="394539" y="4415489"/>
                    <a:pt x="407464" y="4484267"/>
                    <a:pt x="422327" y="4552900"/>
                  </a:cubicBezTo>
                  <a:cubicBezTo>
                    <a:pt x="437041" y="4621534"/>
                    <a:pt x="453693" y="4689881"/>
                    <a:pt x="472184" y="4757939"/>
                  </a:cubicBezTo>
                  <a:cubicBezTo>
                    <a:pt x="490677" y="4825949"/>
                    <a:pt x="511007" y="4893673"/>
                    <a:pt x="533078" y="4960916"/>
                  </a:cubicBezTo>
                  <a:cubicBezTo>
                    <a:pt x="555249" y="5028208"/>
                    <a:pt x="578662" y="5095022"/>
                    <a:pt x="604710" y="5160875"/>
                  </a:cubicBezTo>
                  <a:cubicBezTo>
                    <a:pt x="707358" y="5425298"/>
                    <a:pt x="838443" y="5680902"/>
                    <a:pt x="996766" y="5920640"/>
                  </a:cubicBezTo>
                  <a:cubicBezTo>
                    <a:pt x="1154790" y="6160571"/>
                    <a:pt x="1340404" y="6384350"/>
                    <a:pt x="1549183" y="6586417"/>
                  </a:cubicBezTo>
                  <a:cubicBezTo>
                    <a:pt x="1601365" y="6636982"/>
                    <a:pt x="1654970" y="6686208"/>
                    <a:pt x="1709890" y="6734063"/>
                  </a:cubicBezTo>
                  <a:lnTo>
                    <a:pt x="1859761" y="6858000"/>
                  </a:lnTo>
                  <a:lnTo>
                    <a:pt x="1671798" y="6858000"/>
                  </a:lnTo>
                  <a:lnTo>
                    <a:pt x="1628044" y="6822717"/>
                  </a:lnTo>
                  <a:cubicBezTo>
                    <a:pt x="1570828" y="6774460"/>
                    <a:pt x="1514710" y="6724955"/>
                    <a:pt x="1459756" y="6674223"/>
                  </a:cubicBezTo>
                  <a:cubicBezTo>
                    <a:pt x="1019931" y="6268363"/>
                    <a:pt x="658296" y="5781216"/>
                    <a:pt x="402543" y="5241588"/>
                  </a:cubicBezTo>
                  <a:cubicBezTo>
                    <a:pt x="370231" y="5174103"/>
                    <a:pt x="340306" y="5105661"/>
                    <a:pt x="311923" y="5036741"/>
                  </a:cubicBezTo>
                  <a:cubicBezTo>
                    <a:pt x="283539" y="4967771"/>
                    <a:pt x="256895" y="4897986"/>
                    <a:pt x="232140" y="4827483"/>
                  </a:cubicBezTo>
                  <a:cubicBezTo>
                    <a:pt x="207334" y="4756981"/>
                    <a:pt x="184368" y="4685758"/>
                    <a:pt x="163392" y="4613913"/>
                  </a:cubicBezTo>
                  <a:cubicBezTo>
                    <a:pt x="142514" y="4542020"/>
                    <a:pt x="123624" y="4469360"/>
                    <a:pt x="106823" y="4396365"/>
                  </a:cubicBezTo>
                  <a:cubicBezTo>
                    <a:pt x="73120" y="4250902"/>
                    <a:pt x="47371" y="4103281"/>
                    <a:pt x="29326" y="3954702"/>
                  </a:cubicBezTo>
                  <a:cubicBezTo>
                    <a:pt x="20478" y="3880365"/>
                    <a:pt x="13320" y="3805789"/>
                    <a:pt x="8647" y="3730971"/>
                  </a:cubicBezTo>
                  <a:cubicBezTo>
                    <a:pt x="6311" y="3693587"/>
                    <a:pt x="4322" y="3656106"/>
                    <a:pt x="2880" y="3618674"/>
                  </a:cubicBezTo>
                  <a:cubicBezTo>
                    <a:pt x="1539" y="3581146"/>
                    <a:pt x="694" y="3543809"/>
                    <a:pt x="296" y="3506425"/>
                  </a:cubicBezTo>
                  <a:cubicBezTo>
                    <a:pt x="-1543" y="3356649"/>
                    <a:pt x="5217" y="3206200"/>
                    <a:pt x="20030" y="3056711"/>
                  </a:cubicBezTo>
                  <a:cubicBezTo>
                    <a:pt x="27686" y="2981942"/>
                    <a:pt x="36931" y="2907317"/>
                    <a:pt x="48664" y="2832980"/>
                  </a:cubicBezTo>
                  <a:cubicBezTo>
                    <a:pt x="60395" y="2758642"/>
                    <a:pt x="73716" y="2684784"/>
                    <a:pt x="89922" y="2610639"/>
                  </a:cubicBezTo>
                  <a:cubicBezTo>
                    <a:pt x="121736" y="2462826"/>
                    <a:pt x="162645" y="2317220"/>
                    <a:pt x="211163" y="2174343"/>
                  </a:cubicBezTo>
                  <a:cubicBezTo>
                    <a:pt x="259778" y="2031468"/>
                    <a:pt x="315601" y="1891517"/>
                    <a:pt x="379129" y="1754393"/>
                  </a:cubicBezTo>
                  <a:cubicBezTo>
                    <a:pt x="505540" y="1480433"/>
                    <a:pt x="660930" y="1219318"/>
                    <a:pt x="841424" y="976270"/>
                  </a:cubicBezTo>
                  <a:cubicBezTo>
                    <a:pt x="931498" y="854627"/>
                    <a:pt x="1028182" y="737777"/>
                    <a:pt x="1130234" y="625768"/>
                  </a:cubicBezTo>
                  <a:cubicBezTo>
                    <a:pt x="1232486" y="513855"/>
                    <a:pt x="1340157" y="407117"/>
                    <a:pt x="1452897" y="305748"/>
                  </a:cubicBezTo>
                  <a:cubicBezTo>
                    <a:pt x="1565736" y="204380"/>
                    <a:pt x="1683596" y="108665"/>
                    <a:pt x="1805682" y="18752"/>
                  </a:cubicBez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Shape 17">
              <a:extLst>
                <a:ext uri="{FF2B5EF4-FFF2-40B4-BE49-F238E27FC236}">
                  <a16:creationId xmlns:a16="http://schemas.microsoft.com/office/drawing/2014/main" id="{DA46556D-445B-4CD0-87A0-02A30BD1B1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308320" y="3985"/>
              <a:ext cx="9767847" cy="6858000"/>
            </a:xfrm>
            <a:custGeom>
              <a:avLst/>
              <a:gdLst>
                <a:gd name="connsiteX0" fmla="*/ 7151367 w 9767847"/>
                <a:gd name="connsiteY0" fmla="*/ 0 h 6858000"/>
                <a:gd name="connsiteX1" fmla="*/ 7881247 w 9767847"/>
                <a:gd name="connsiteY1" fmla="*/ 0 h 6858000"/>
                <a:gd name="connsiteX2" fmla="*/ 7990553 w 9767847"/>
                <a:gd name="connsiteY2" fmla="*/ 81317 h 6858000"/>
                <a:gd name="connsiteX3" fmla="*/ 9767847 w 9767847"/>
                <a:gd name="connsiteY3" fmla="*/ 3649031 h 6858000"/>
                <a:gd name="connsiteX4" fmla="*/ 8652597 w 9767847"/>
                <a:gd name="connsiteY4" fmla="*/ 6590005 h 6858000"/>
                <a:gd name="connsiteX5" fmla="*/ 8395306 w 9767847"/>
                <a:gd name="connsiteY5" fmla="*/ 6858000 h 6858000"/>
                <a:gd name="connsiteX6" fmla="*/ 6762603 w 9767847"/>
                <a:gd name="connsiteY6" fmla="*/ 6858000 h 6858000"/>
                <a:gd name="connsiteX7" fmla="*/ 6765962 w 9767847"/>
                <a:gd name="connsiteY7" fmla="*/ 6854844 h 6858000"/>
                <a:gd name="connsiteX8" fmla="*/ 6804586 w 9767847"/>
                <a:gd name="connsiteY8" fmla="*/ 6817103 h 6858000"/>
                <a:gd name="connsiteX9" fmla="*/ 6881735 w 9767847"/>
                <a:gd name="connsiteY9" fmla="*/ 6741197 h 6858000"/>
                <a:gd name="connsiteX10" fmla="*/ 6958883 w 9767847"/>
                <a:gd name="connsiteY10" fmla="*/ 6664822 h 6858000"/>
                <a:gd name="connsiteX11" fmla="*/ 7267925 w 9767847"/>
                <a:gd name="connsiteY11" fmla="*/ 6355694 h 6858000"/>
                <a:gd name="connsiteX12" fmla="*/ 7424360 w 9767847"/>
                <a:gd name="connsiteY12" fmla="*/ 6200685 h 6858000"/>
                <a:gd name="connsiteX13" fmla="*/ 7504938 w 9767847"/>
                <a:gd name="connsiteY13" fmla="*/ 6122708 h 6858000"/>
                <a:gd name="connsiteX14" fmla="*/ 7546396 w 9767847"/>
                <a:gd name="connsiteY14" fmla="*/ 6083697 h 6858000"/>
                <a:gd name="connsiteX15" fmla="*/ 7588002 w 9767847"/>
                <a:gd name="connsiteY15" fmla="*/ 6045532 h 6858000"/>
                <a:gd name="connsiteX16" fmla="*/ 7631000 w 9767847"/>
                <a:gd name="connsiteY16" fmla="*/ 6006709 h 6858000"/>
                <a:gd name="connsiteX17" fmla="*/ 7675440 w 9767847"/>
                <a:gd name="connsiteY17" fmla="*/ 5968309 h 6858000"/>
                <a:gd name="connsiteX18" fmla="*/ 7720626 w 9767847"/>
                <a:gd name="connsiteY18" fmla="*/ 5930851 h 6858000"/>
                <a:gd name="connsiteX19" fmla="*/ 7766458 w 9767847"/>
                <a:gd name="connsiteY19" fmla="*/ 5894334 h 6858000"/>
                <a:gd name="connsiteX20" fmla="*/ 7955254 w 9767847"/>
                <a:gd name="connsiteY20" fmla="*/ 5756828 h 6858000"/>
                <a:gd name="connsiteX21" fmla="*/ 8352678 w 9767847"/>
                <a:gd name="connsiteY21" fmla="*/ 5517630 h 6858000"/>
                <a:gd name="connsiteX22" fmla="*/ 8451350 w 9767847"/>
                <a:gd name="connsiteY22" fmla="*/ 5465254 h 6858000"/>
                <a:gd name="connsiteX23" fmla="*/ 8548532 w 9767847"/>
                <a:gd name="connsiteY23" fmla="*/ 5413395 h 6858000"/>
                <a:gd name="connsiteX24" fmla="*/ 8729473 w 9767847"/>
                <a:gd name="connsiteY24" fmla="*/ 5309961 h 6858000"/>
                <a:gd name="connsiteX25" fmla="*/ 8770781 w 9767847"/>
                <a:gd name="connsiteY25" fmla="*/ 5283232 h 6858000"/>
                <a:gd name="connsiteX26" fmla="*/ 8790964 w 9767847"/>
                <a:gd name="connsiteY26" fmla="*/ 5269492 h 6858000"/>
                <a:gd name="connsiteX27" fmla="*/ 8810499 w 9767847"/>
                <a:gd name="connsiteY27" fmla="*/ 5255703 h 6858000"/>
                <a:gd name="connsiteX28" fmla="*/ 8883571 w 9767847"/>
                <a:gd name="connsiteY28" fmla="*/ 5198479 h 6858000"/>
                <a:gd name="connsiteX29" fmla="*/ 9006651 w 9767847"/>
                <a:gd name="connsiteY29" fmla="*/ 5070527 h 6858000"/>
                <a:gd name="connsiteX30" fmla="*/ 9033494 w 9767847"/>
                <a:gd name="connsiteY30" fmla="*/ 5034105 h 6858000"/>
                <a:gd name="connsiteX31" fmla="*/ 9040305 w 9767847"/>
                <a:gd name="connsiteY31" fmla="*/ 5024551 h 6858000"/>
                <a:gd name="connsiteX32" fmla="*/ 9046568 w 9767847"/>
                <a:gd name="connsiteY32" fmla="*/ 5015281 h 6858000"/>
                <a:gd name="connsiteX33" fmla="*/ 9058846 w 9767847"/>
                <a:gd name="connsiteY33" fmla="*/ 4996645 h 6858000"/>
                <a:gd name="connsiteX34" fmla="*/ 9104529 w 9767847"/>
                <a:gd name="connsiteY34" fmla="*/ 4918105 h 6858000"/>
                <a:gd name="connsiteX35" fmla="*/ 9181081 w 9767847"/>
                <a:gd name="connsiteY35" fmla="*/ 4744694 h 6858000"/>
                <a:gd name="connsiteX36" fmla="*/ 9240731 w 9767847"/>
                <a:gd name="connsiteY36" fmla="*/ 4557872 h 6858000"/>
                <a:gd name="connsiteX37" fmla="*/ 9265388 w 9767847"/>
                <a:gd name="connsiteY37" fmla="*/ 4461073 h 6858000"/>
                <a:gd name="connsiteX38" fmla="*/ 9276571 w 9767847"/>
                <a:gd name="connsiteY38" fmla="*/ 4411943 h 6858000"/>
                <a:gd name="connsiteX39" fmla="*/ 9281841 w 9767847"/>
                <a:gd name="connsiteY39" fmla="*/ 4387379 h 6858000"/>
                <a:gd name="connsiteX40" fmla="*/ 9286513 w 9767847"/>
                <a:gd name="connsiteY40" fmla="*/ 4364838 h 6858000"/>
                <a:gd name="connsiteX41" fmla="*/ 9296754 w 9767847"/>
                <a:gd name="connsiteY41" fmla="*/ 4312038 h 6858000"/>
                <a:gd name="connsiteX42" fmla="*/ 9301029 w 9767847"/>
                <a:gd name="connsiteY42" fmla="*/ 4289074 h 6858000"/>
                <a:gd name="connsiteX43" fmla="*/ 9302818 w 9767847"/>
                <a:gd name="connsiteY43" fmla="*/ 4278581 h 6858000"/>
                <a:gd name="connsiteX44" fmla="*/ 9304658 w 9767847"/>
                <a:gd name="connsiteY44" fmla="*/ 4266816 h 6858000"/>
                <a:gd name="connsiteX45" fmla="*/ 9312810 w 9767847"/>
                <a:gd name="connsiteY45" fmla="*/ 4215945 h 6858000"/>
                <a:gd name="connsiteX46" fmla="*/ 9316887 w 9767847"/>
                <a:gd name="connsiteY46" fmla="*/ 4190486 h 6858000"/>
                <a:gd name="connsiteX47" fmla="*/ 9318923 w 9767847"/>
                <a:gd name="connsiteY47" fmla="*/ 4177780 h 6858000"/>
                <a:gd name="connsiteX48" fmla="*/ 9320515 w 9767847"/>
                <a:gd name="connsiteY48" fmla="*/ 4164886 h 6858000"/>
                <a:gd name="connsiteX49" fmla="*/ 9332445 w 9767847"/>
                <a:gd name="connsiteY49" fmla="*/ 4064981 h 6858000"/>
                <a:gd name="connsiteX50" fmla="*/ 9336173 w 9767847"/>
                <a:gd name="connsiteY50" fmla="*/ 4018676 h 6858000"/>
                <a:gd name="connsiteX51" fmla="*/ 9340199 w 9767847"/>
                <a:gd name="connsiteY51" fmla="*/ 3965171 h 6858000"/>
                <a:gd name="connsiteX52" fmla="*/ 9347557 w 9767847"/>
                <a:gd name="connsiteY52" fmla="*/ 3765972 h 6858000"/>
                <a:gd name="connsiteX53" fmla="*/ 9346364 w 9767847"/>
                <a:gd name="connsiteY53" fmla="*/ 3664938 h 6858000"/>
                <a:gd name="connsiteX54" fmla="*/ 9344921 w 9767847"/>
                <a:gd name="connsiteY54" fmla="*/ 3615243 h 6858000"/>
                <a:gd name="connsiteX55" fmla="*/ 9344524 w 9767847"/>
                <a:gd name="connsiteY55" fmla="*/ 3603526 h 6858000"/>
                <a:gd name="connsiteX56" fmla="*/ 9343728 w 9767847"/>
                <a:gd name="connsiteY56" fmla="*/ 3590774 h 6858000"/>
                <a:gd name="connsiteX57" fmla="*/ 9342188 w 9767847"/>
                <a:gd name="connsiteY57" fmla="*/ 3565268 h 6858000"/>
                <a:gd name="connsiteX58" fmla="*/ 9339056 w 9767847"/>
                <a:gd name="connsiteY58" fmla="*/ 3514256 h 6858000"/>
                <a:gd name="connsiteX59" fmla="*/ 9334334 w 9767847"/>
                <a:gd name="connsiteY59" fmla="*/ 3463057 h 6858000"/>
                <a:gd name="connsiteX60" fmla="*/ 9329363 w 9767847"/>
                <a:gd name="connsiteY60" fmla="*/ 3411810 h 6858000"/>
                <a:gd name="connsiteX61" fmla="*/ 9328319 w 9767847"/>
                <a:gd name="connsiteY61" fmla="*/ 3400657 h 6858000"/>
                <a:gd name="connsiteX62" fmla="*/ 9327177 w 9767847"/>
                <a:gd name="connsiteY62" fmla="*/ 3390116 h 6858000"/>
                <a:gd name="connsiteX63" fmla="*/ 9324293 w 9767847"/>
                <a:gd name="connsiteY63" fmla="*/ 3366774 h 6858000"/>
                <a:gd name="connsiteX64" fmla="*/ 9320763 w 9767847"/>
                <a:gd name="connsiteY64" fmla="*/ 3340329 h 6858000"/>
                <a:gd name="connsiteX65" fmla="*/ 9317184 w 9767847"/>
                <a:gd name="connsiteY65" fmla="*/ 3311245 h 6858000"/>
                <a:gd name="connsiteX66" fmla="*/ 9311021 w 9767847"/>
                <a:gd name="connsiteY66" fmla="*/ 3266211 h 6858000"/>
                <a:gd name="connsiteX67" fmla="*/ 9302719 w 9767847"/>
                <a:gd name="connsiteY67" fmla="*/ 3215717 h 6858000"/>
                <a:gd name="connsiteX68" fmla="*/ 9293970 w 9767847"/>
                <a:gd name="connsiteY68" fmla="*/ 3165789 h 6858000"/>
                <a:gd name="connsiteX69" fmla="*/ 9252065 w 9767847"/>
                <a:gd name="connsiteY69" fmla="*/ 2967107 h 6858000"/>
                <a:gd name="connsiteX70" fmla="*/ 9227211 w 9767847"/>
                <a:gd name="connsiteY70" fmla="*/ 2868473 h 6858000"/>
                <a:gd name="connsiteX71" fmla="*/ 9220699 w 9767847"/>
                <a:gd name="connsiteY71" fmla="*/ 2844426 h 6858000"/>
                <a:gd name="connsiteX72" fmla="*/ 9213740 w 9767847"/>
                <a:gd name="connsiteY72" fmla="*/ 2820191 h 6858000"/>
                <a:gd name="connsiteX73" fmla="*/ 9199374 w 9767847"/>
                <a:gd name="connsiteY73" fmla="*/ 2771438 h 6858000"/>
                <a:gd name="connsiteX74" fmla="*/ 9061829 w 9767847"/>
                <a:gd name="connsiteY74" fmla="*/ 2385418 h 6858000"/>
                <a:gd name="connsiteX75" fmla="*/ 8978865 w 9767847"/>
                <a:gd name="connsiteY75" fmla="*/ 2196855 h 6858000"/>
                <a:gd name="connsiteX76" fmla="*/ 8956694 w 9767847"/>
                <a:gd name="connsiteY76" fmla="*/ 2150219 h 6858000"/>
                <a:gd name="connsiteX77" fmla="*/ 8934176 w 9767847"/>
                <a:gd name="connsiteY77" fmla="*/ 2103914 h 6858000"/>
                <a:gd name="connsiteX78" fmla="*/ 8887151 w 9767847"/>
                <a:gd name="connsiteY78" fmla="*/ 2011350 h 6858000"/>
                <a:gd name="connsiteX79" fmla="*/ 8787533 w 9767847"/>
                <a:gd name="connsiteY79" fmla="*/ 1828527 h 6858000"/>
                <a:gd name="connsiteX80" fmla="*/ 8761485 w 9767847"/>
                <a:gd name="connsiteY80" fmla="*/ 1783398 h 6858000"/>
                <a:gd name="connsiteX81" fmla="*/ 8734791 w 9767847"/>
                <a:gd name="connsiteY81" fmla="*/ 1737893 h 6858000"/>
                <a:gd name="connsiteX82" fmla="*/ 8680808 w 9767847"/>
                <a:gd name="connsiteY82" fmla="*/ 1648812 h 6858000"/>
                <a:gd name="connsiteX83" fmla="*/ 8567024 w 9767847"/>
                <a:gd name="connsiteY83" fmla="*/ 1472906 h 6858000"/>
                <a:gd name="connsiteX84" fmla="*/ 8537446 w 9767847"/>
                <a:gd name="connsiteY84" fmla="*/ 1429330 h 6858000"/>
                <a:gd name="connsiteX85" fmla="*/ 8507423 w 9767847"/>
                <a:gd name="connsiteY85" fmla="*/ 1385896 h 6858000"/>
                <a:gd name="connsiteX86" fmla="*/ 8446529 w 9767847"/>
                <a:gd name="connsiteY86" fmla="*/ 1300295 h 6858000"/>
                <a:gd name="connsiteX87" fmla="*/ 8319224 w 9767847"/>
                <a:gd name="connsiteY87" fmla="*/ 1131026 h 6858000"/>
                <a:gd name="connsiteX88" fmla="*/ 8286366 w 9767847"/>
                <a:gd name="connsiteY88" fmla="*/ 1089050 h 6858000"/>
                <a:gd name="connsiteX89" fmla="*/ 8270161 w 9767847"/>
                <a:gd name="connsiteY89" fmla="*/ 1068439 h 6858000"/>
                <a:gd name="connsiteX90" fmla="*/ 8253856 w 9767847"/>
                <a:gd name="connsiteY90" fmla="*/ 1048156 h 6858000"/>
                <a:gd name="connsiteX91" fmla="*/ 8186352 w 9767847"/>
                <a:gd name="connsiteY91" fmla="*/ 966275 h 6858000"/>
                <a:gd name="connsiteX92" fmla="*/ 8046768 w 9767847"/>
                <a:gd name="connsiteY92" fmla="*/ 805429 h 6858000"/>
                <a:gd name="connsiteX93" fmla="*/ 8010927 w 9767847"/>
                <a:gd name="connsiteY93" fmla="*/ 765853 h 6858000"/>
                <a:gd name="connsiteX94" fmla="*/ 7974788 w 9767847"/>
                <a:gd name="connsiteY94" fmla="*/ 726653 h 6858000"/>
                <a:gd name="connsiteX95" fmla="*/ 7901070 w 9767847"/>
                <a:gd name="connsiteY95" fmla="*/ 648724 h 6858000"/>
                <a:gd name="connsiteX96" fmla="*/ 7750054 w 9767847"/>
                <a:gd name="connsiteY96" fmla="*/ 497008 h 6858000"/>
                <a:gd name="connsiteX97" fmla="*/ 7592277 w 9767847"/>
                <a:gd name="connsiteY97" fmla="*/ 351221 h 6858000"/>
                <a:gd name="connsiteX98" fmla="*/ 7257734 w 9767847"/>
                <a:gd name="connsiteY98" fmla="*/ 76964 h 6858000"/>
                <a:gd name="connsiteX99" fmla="*/ 1886601 w 9767847"/>
                <a:gd name="connsiteY99" fmla="*/ 0 h 6858000"/>
                <a:gd name="connsiteX100" fmla="*/ 2292926 w 9767847"/>
                <a:gd name="connsiteY100" fmla="*/ 0 h 6858000"/>
                <a:gd name="connsiteX101" fmla="*/ 2135542 w 9767847"/>
                <a:gd name="connsiteY101" fmla="*/ 117781 h 6858000"/>
                <a:gd name="connsiteX102" fmla="*/ 1969576 w 9767847"/>
                <a:gd name="connsiteY102" fmla="*/ 254986 h 6858000"/>
                <a:gd name="connsiteX103" fmla="*/ 1659938 w 9767847"/>
                <a:gd name="connsiteY103" fmla="*/ 549855 h 6858000"/>
                <a:gd name="connsiteX104" fmla="*/ 729383 w 9767847"/>
                <a:gd name="connsiteY104" fmla="*/ 1936480 h 6858000"/>
                <a:gd name="connsiteX105" fmla="*/ 578465 w 9767847"/>
                <a:gd name="connsiteY105" fmla="*/ 2320807 h 6858000"/>
                <a:gd name="connsiteX106" fmla="*/ 465080 w 9767847"/>
                <a:gd name="connsiteY106" fmla="*/ 2714875 h 6858000"/>
                <a:gd name="connsiteX107" fmla="*/ 423820 w 9767847"/>
                <a:gd name="connsiteY107" fmla="*/ 2915436 h 6858000"/>
                <a:gd name="connsiteX108" fmla="*/ 392355 w 9767847"/>
                <a:gd name="connsiteY108" fmla="*/ 3118071 h 6858000"/>
                <a:gd name="connsiteX109" fmla="*/ 358801 w 9767847"/>
                <a:gd name="connsiteY109" fmla="*/ 3526915 h 6858000"/>
                <a:gd name="connsiteX110" fmla="*/ 410350 w 9767847"/>
                <a:gd name="connsiteY110" fmla="*/ 4348226 h 6858000"/>
                <a:gd name="connsiteX111" fmla="*/ 449022 w 9767847"/>
                <a:gd name="connsiteY111" fmla="*/ 4551049 h 6858000"/>
                <a:gd name="connsiteX112" fmla="*/ 498882 w 9767847"/>
                <a:gd name="connsiteY112" fmla="*/ 4752365 h 6858000"/>
                <a:gd name="connsiteX113" fmla="*/ 559775 w 9767847"/>
                <a:gd name="connsiteY113" fmla="*/ 4951657 h 6858000"/>
                <a:gd name="connsiteX114" fmla="*/ 631406 w 9767847"/>
                <a:gd name="connsiteY114" fmla="*/ 5147986 h 6858000"/>
                <a:gd name="connsiteX115" fmla="*/ 1023461 w 9767847"/>
                <a:gd name="connsiteY115" fmla="*/ 5893957 h 6858000"/>
                <a:gd name="connsiteX116" fmla="*/ 1575880 w 9767847"/>
                <a:gd name="connsiteY116" fmla="*/ 6547646 h 6858000"/>
                <a:gd name="connsiteX117" fmla="*/ 1905228 w 9767847"/>
                <a:gd name="connsiteY117" fmla="*/ 6829468 h 6858000"/>
                <a:gd name="connsiteX118" fmla="*/ 1944230 w 9767847"/>
                <a:gd name="connsiteY118" fmla="*/ 6858000 h 6858000"/>
                <a:gd name="connsiteX119" fmla="*/ 1372541 w 9767847"/>
                <a:gd name="connsiteY119" fmla="*/ 6858000 h 6858000"/>
                <a:gd name="connsiteX120" fmla="*/ 1115251 w 9767847"/>
                <a:gd name="connsiteY120" fmla="*/ 6590005 h 6858000"/>
                <a:gd name="connsiteX121" fmla="*/ 0 w 9767847"/>
                <a:gd name="connsiteY121" fmla="*/ 3649031 h 6858000"/>
                <a:gd name="connsiteX122" fmla="*/ 1777294 w 9767847"/>
                <a:gd name="connsiteY122" fmla="*/ 8131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Lst>
              <a:rect l="l" t="t" r="r" b="b"/>
              <a:pathLst>
                <a:path w="9767847" h="6858000">
                  <a:moveTo>
                    <a:pt x="7151367" y="0"/>
                  </a:moveTo>
                  <a:lnTo>
                    <a:pt x="7881247" y="0"/>
                  </a:lnTo>
                  <a:lnTo>
                    <a:pt x="7990553" y="81317"/>
                  </a:lnTo>
                  <a:cubicBezTo>
                    <a:pt x="9075991" y="929334"/>
                    <a:pt x="9767847" y="2212695"/>
                    <a:pt x="9767847" y="3649031"/>
                  </a:cubicBezTo>
                  <a:cubicBezTo>
                    <a:pt x="9767847" y="4766182"/>
                    <a:pt x="9349317" y="5790792"/>
                    <a:pt x="8652597" y="6590005"/>
                  </a:cubicBezTo>
                  <a:lnTo>
                    <a:pt x="8395306" y="6858000"/>
                  </a:lnTo>
                  <a:lnTo>
                    <a:pt x="6762603" y="6858000"/>
                  </a:lnTo>
                  <a:lnTo>
                    <a:pt x="6765962" y="6854844"/>
                  </a:lnTo>
                  <a:cubicBezTo>
                    <a:pt x="6779036" y="6842703"/>
                    <a:pt x="6791663" y="6829621"/>
                    <a:pt x="6804586" y="6817103"/>
                  </a:cubicBezTo>
                  <a:lnTo>
                    <a:pt x="6881735" y="6741197"/>
                  </a:lnTo>
                  <a:cubicBezTo>
                    <a:pt x="6907435" y="6715881"/>
                    <a:pt x="6933134" y="6690798"/>
                    <a:pt x="6958883" y="6664822"/>
                  </a:cubicBezTo>
                  <a:lnTo>
                    <a:pt x="7267925" y="6355694"/>
                  </a:lnTo>
                  <a:lnTo>
                    <a:pt x="7424360" y="6200685"/>
                  </a:lnTo>
                  <a:cubicBezTo>
                    <a:pt x="7450754" y="6174802"/>
                    <a:pt x="7477598" y="6148731"/>
                    <a:pt x="7504938" y="6122708"/>
                  </a:cubicBezTo>
                  <a:lnTo>
                    <a:pt x="7546396" y="6083697"/>
                  </a:lnTo>
                  <a:cubicBezTo>
                    <a:pt x="7560264" y="6070803"/>
                    <a:pt x="7574780" y="6057532"/>
                    <a:pt x="7588002" y="6045532"/>
                  </a:cubicBezTo>
                  <a:lnTo>
                    <a:pt x="7631000" y="6006709"/>
                  </a:lnTo>
                  <a:lnTo>
                    <a:pt x="7675440" y="5968309"/>
                  </a:lnTo>
                  <a:cubicBezTo>
                    <a:pt x="7690404" y="5955698"/>
                    <a:pt x="7705564" y="5943321"/>
                    <a:pt x="7720626" y="5930851"/>
                  </a:cubicBezTo>
                  <a:cubicBezTo>
                    <a:pt x="7735738" y="5918427"/>
                    <a:pt x="7751197" y="5906521"/>
                    <a:pt x="7766458" y="5894334"/>
                  </a:cubicBezTo>
                  <a:cubicBezTo>
                    <a:pt x="7827949" y="5846192"/>
                    <a:pt x="7890979" y="5800499"/>
                    <a:pt x="7955254" y="5756828"/>
                  </a:cubicBezTo>
                  <a:cubicBezTo>
                    <a:pt x="8083800" y="5669534"/>
                    <a:pt x="8216872" y="5590336"/>
                    <a:pt x="8352678" y="5517630"/>
                  </a:cubicBezTo>
                  <a:lnTo>
                    <a:pt x="8451350" y="5465254"/>
                  </a:lnTo>
                  <a:lnTo>
                    <a:pt x="8548532" y="5413395"/>
                  </a:lnTo>
                  <a:cubicBezTo>
                    <a:pt x="8612110" y="5379090"/>
                    <a:pt x="8673251" y="5345208"/>
                    <a:pt x="8729473" y="5309961"/>
                  </a:cubicBezTo>
                  <a:cubicBezTo>
                    <a:pt x="8743591" y="5301115"/>
                    <a:pt x="8757161" y="5292361"/>
                    <a:pt x="8770781" y="5283232"/>
                  </a:cubicBezTo>
                  <a:cubicBezTo>
                    <a:pt x="8777591" y="5278667"/>
                    <a:pt x="8784451" y="5274103"/>
                    <a:pt x="8790964" y="5269492"/>
                  </a:cubicBezTo>
                  <a:cubicBezTo>
                    <a:pt x="8797574" y="5264879"/>
                    <a:pt x="8804235" y="5260314"/>
                    <a:pt x="8810499" y="5255703"/>
                  </a:cubicBezTo>
                  <a:cubicBezTo>
                    <a:pt x="8835999" y="5237303"/>
                    <a:pt x="8860407" y="5218291"/>
                    <a:pt x="8883571" y="5198479"/>
                  </a:cubicBezTo>
                  <a:cubicBezTo>
                    <a:pt x="8929900" y="5158856"/>
                    <a:pt x="8971258" y="5116315"/>
                    <a:pt x="9006651" y="5070527"/>
                  </a:cubicBezTo>
                  <a:cubicBezTo>
                    <a:pt x="9015351" y="5059328"/>
                    <a:pt x="9024398" y="5046857"/>
                    <a:pt x="9033494" y="5034105"/>
                  </a:cubicBezTo>
                  <a:lnTo>
                    <a:pt x="9040305" y="5024551"/>
                  </a:lnTo>
                  <a:lnTo>
                    <a:pt x="9046568" y="5015281"/>
                  </a:lnTo>
                  <a:cubicBezTo>
                    <a:pt x="9050743" y="5009163"/>
                    <a:pt x="9054819" y="5002952"/>
                    <a:pt x="9058846" y="4996645"/>
                  </a:cubicBezTo>
                  <a:cubicBezTo>
                    <a:pt x="9075002" y="4971517"/>
                    <a:pt x="9090212" y="4945305"/>
                    <a:pt x="9104529" y="4918105"/>
                  </a:cubicBezTo>
                  <a:cubicBezTo>
                    <a:pt x="9133211" y="4863752"/>
                    <a:pt x="9158313" y="4805447"/>
                    <a:pt x="9181081" y="4744694"/>
                  </a:cubicBezTo>
                  <a:cubicBezTo>
                    <a:pt x="9203748" y="4684178"/>
                    <a:pt x="9223383" y="4621778"/>
                    <a:pt x="9240731" y="4557872"/>
                  </a:cubicBezTo>
                  <a:cubicBezTo>
                    <a:pt x="9249481" y="4525966"/>
                    <a:pt x="9257682" y="4493684"/>
                    <a:pt x="9265388" y="4461073"/>
                  </a:cubicBezTo>
                  <a:cubicBezTo>
                    <a:pt x="9269215" y="4444744"/>
                    <a:pt x="9272943" y="4428367"/>
                    <a:pt x="9276571" y="4411943"/>
                  </a:cubicBezTo>
                  <a:lnTo>
                    <a:pt x="9281841" y="4387379"/>
                  </a:lnTo>
                  <a:lnTo>
                    <a:pt x="9286513" y="4364838"/>
                  </a:lnTo>
                  <a:lnTo>
                    <a:pt x="9296754" y="4312038"/>
                  </a:lnTo>
                  <a:lnTo>
                    <a:pt x="9301029" y="4289074"/>
                  </a:lnTo>
                  <a:lnTo>
                    <a:pt x="9302818" y="4278581"/>
                  </a:lnTo>
                  <a:lnTo>
                    <a:pt x="9304658" y="4266816"/>
                  </a:lnTo>
                  <a:lnTo>
                    <a:pt x="9312810" y="4215945"/>
                  </a:lnTo>
                  <a:lnTo>
                    <a:pt x="9316887" y="4190486"/>
                  </a:lnTo>
                  <a:lnTo>
                    <a:pt x="9318923" y="4177780"/>
                  </a:lnTo>
                  <a:cubicBezTo>
                    <a:pt x="9319570" y="4173546"/>
                    <a:pt x="9319969" y="4169169"/>
                    <a:pt x="9320515" y="4164886"/>
                  </a:cubicBezTo>
                  <a:lnTo>
                    <a:pt x="9332445" y="4064981"/>
                  </a:lnTo>
                  <a:cubicBezTo>
                    <a:pt x="9333836" y="4052370"/>
                    <a:pt x="9334880" y="4036888"/>
                    <a:pt x="9336173" y="4018676"/>
                  </a:cubicBezTo>
                  <a:lnTo>
                    <a:pt x="9340199" y="3965171"/>
                  </a:lnTo>
                  <a:cubicBezTo>
                    <a:pt x="9345071" y="3899806"/>
                    <a:pt x="9347358" y="3832983"/>
                    <a:pt x="9347557" y="3765972"/>
                  </a:cubicBezTo>
                  <a:cubicBezTo>
                    <a:pt x="9347656" y="3732420"/>
                    <a:pt x="9347209" y="3698773"/>
                    <a:pt x="9346364" y="3664938"/>
                  </a:cubicBezTo>
                  <a:lnTo>
                    <a:pt x="9344921" y="3615243"/>
                  </a:lnTo>
                  <a:lnTo>
                    <a:pt x="9344524" y="3603526"/>
                  </a:lnTo>
                  <a:lnTo>
                    <a:pt x="9343728" y="3590774"/>
                  </a:lnTo>
                  <a:lnTo>
                    <a:pt x="9342188" y="3565268"/>
                  </a:lnTo>
                  <a:lnTo>
                    <a:pt x="9339056" y="3514256"/>
                  </a:lnTo>
                  <a:cubicBezTo>
                    <a:pt x="9337914" y="3497221"/>
                    <a:pt x="9335874" y="3480138"/>
                    <a:pt x="9334334" y="3463057"/>
                  </a:cubicBezTo>
                  <a:lnTo>
                    <a:pt x="9329363" y="3411810"/>
                  </a:lnTo>
                  <a:lnTo>
                    <a:pt x="9328319" y="3400657"/>
                  </a:lnTo>
                  <a:lnTo>
                    <a:pt x="9327177" y="3390116"/>
                  </a:lnTo>
                  <a:lnTo>
                    <a:pt x="9324293" y="3366774"/>
                  </a:lnTo>
                  <a:lnTo>
                    <a:pt x="9320763" y="3340329"/>
                  </a:lnTo>
                  <a:lnTo>
                    <a:pt x="9317184" y="3311245"/>
                  </a:lnTo>
                  <a:cubicBezTo>
                    <a:pt x="9315594" y="3296893"/>
                    <a:pt x="9313506" y="3282306"/>
                    <a:pt x="9311021" y="3266211"/>
                  </a:cubicBezTo>
                  <a:lnTo>
                    <a:pt x="9302719" y="3215717"/>
                  </a:lnTo>
                  <a:cubicBezTo>
                    <a:pt x="9299936" y="3199059"/>
                    <a:pt x="9297003" y="3182400"/>
                    <a:pt x="9293970" y="3165789"/>
                  </a:cubicBezTo>
                  <a:cubicBezTo>
                    <a:pt x="9281891" y="3099295"/>
                    <a:pt x="9267674" y="3033084"/>
                    <a:pt x="9252065" y="2967107"/>
                  </a:cubicBezTo>
                  <a:cubicBezTo>
                    <a:pt x="9244261" y="2934167"/>
                    <a:pt x="9235959" y="2901273"/>
                    <a:pt x="9227211" y="2868473"/>
                  </a:cubicBezTo>
                  <a:lnTo>
                    <a:pt x="9220699" y="2844426"/>
                  </a:lnTo>
                  <a:lnTo>
                    <a:pt x="9213740" y="2820191"/>
                  </a:lnTo>
                  <a:cubicBezTo>
                    <a:pt x="9209216" y="2804049"/>
                    <a:pt x="9204345" y="2787768"/>
                    <a:pt x="9199374" y="2771438"/>
                  </a:cubicBezTo>
                  <a:cubicBezTo>
                    <a:pt x="9159855" y="2641086"/>
                    <a:pt x="9114272" y="2512099"/>
                    <a:pt x="9061829" y="2385418"/>
                  </a:cubicBezTo>
                  <a:cubicBezTo>
                    <a:pt x="9035582" y="2322077"/>
                    <a:pt x="9008043" y="2259160"/>
                    <a:pt x="8978865" y="2196855"/>
                  </a:cubicBezTo>
                  <a:lnTo>
                    <a:pt x="8956694" y="2150219"/>
                  </a:lnTo>
                  <a:lnTo>
                    <a:pt x="8934176" y="2103914"/>
                  </a:lnTo>
                  <a:cubicBezTo>
                    <a:pt x="8918915" y="2073091"/>
                    <a:pt x="8903157" y="2042032"/>
                    <a:pt x="8887151" y="2011350"/>
                  </a:cubicBezTo>
                  <a:cubicBezTo>
                    <a:pt x="8854988" y="1949891"/>
                    <a:pt x="8822082" y="1888810"/>
                    <a:pt x="8787533" y="1828527"/>
                  </a:cubicBezTo>
                  <a:lnTo>
                    <a:pt x="8761485" y="1783398"/>
                  </a:lnTo>
                  <a:lnTo>
                    <a:pt x="8734791" y="1737893"/>
                  </a:lnTo>
                  <a:cubicBezTo>
                    <a:pt x="8717047" y="1707823"/>
                    <a:pt x="8699200" y="1678363"/>
                    <a:pt x="8680808" y="1648812"/>
                  </a:cubicBezTo>
                  <a:cubicBezTo>
                    <a:pt x="8644322" y="1589658"/>
                    <a:pt x="8606194" y="1531118"/>
                    <a:pt x="8567024" y="1472906"/>
                  </a:cubicBezTo>
                  <a:lnTo>
                    <a:pt x="8537446" y="1429330"/>
                  </a:lnTo>
                  <a:lnTo>
                    <a:pt x="8507423" y="1385896"/>
                  </a:lnTo>
                  <a:cubicBezTo>
                    <a:pt x="8487390" y="1357284"/>
                    <a:pt x="8467158" y="1328719"/>
                    <a:pt x="8446529" y="1300295"/>
                  </a:cubicBezTo>
                  <a:cubicBezTo>
                    <a:pt x="8405271" y="1243496"/>
                    <a:pt x="8362718" y="1187120"/>
                    <a:pt x="8319224" y="1131026"/>
                  </a:cubicBezTo>
                  <a:lnTo>
                    <a:pt x="8286366" y="1089050"/>
                  </a:lnTo>
                  <a:lnTo>
                    <a:pt x="8270161" y="1068439"/>
                  </a:lnTo>
                  <a:lnTo>
                    <a:pt x="8253856" y="1048156"/>
                  </a:lnTo>
                  <a:cubicBezTo>
                    <a:pt x="8231636" y="1020675"/>
                    <a:pt x="8209117" y="993381"/>
                    <a:pt x="8186352" y="966275"/>
                  </a:cubicBezTo>
                  <a:cubicBezTo>
                    <a:pt x="8140917" y="911922"/>
                    <a:pt x="8094240" y="858417"/>
                    <a:pt x="8046768" y="805429"/>
                  </a:cubicBezTo>
                  <a:lnTo>
                    <a:pt x="8010927" y="765853"/>
                  </a:lnTo>
                  <a:lnTo>
                    <a:pt x="7974788" y="726653"/>
                  </a:lnTo>
                  <a:cubicBezTo>
                    <a:pt x="7950382" y="700489"/>
                    <a:pt x="7925824" y="674465"/>
                    <a:pt x="7901070" y="648724"/>
                  </a:cubicBezTo>
                  <a:cubicBezTo>
                    <a:pt x="7851510" y="597289"/>
                    <a:pt x="7801404" y="546514"/>
                    <a:pt x="7750054" y="497008"/>
                  </a:cubicBezTo>
                  <a:cubicBezTo>
                    <a:pt x="7698902" y="447644"/>
                    <a:pt x="7645913" y="398938"/>
                    <a:pt x="7592277" y="351221"/>
                  </a:cubicBezTo>
                  <a:cubicBezTo>
                    <a:pt x="7484856" y="255786"/>
                    <a:pt x="7373308" y="164304"/>
                    <a:pt x="7257734" y="76964"/>
                  </a:cubicBezTo>
                  <a:close/>
                  <a:moveTo>
                    <a:pt x="1886601" y="0"/>
                  </a:moveTo>
                  <a:lnTo>
                    <a:pt x="2292926" y="0"/>
                  </a:lnTo>
                  <a:lnTo>
                    <a:pt x="2135542" y="117781"/>
                  </a:lnTo>
                  <a:cubicBezTo>
                    <a:pt x="2078998" y="162280"/>
                    <a:pt x="2023659" y="208045"/>
                    <a:pt x="1969576" y="254986"/>
                  </a:cubicBezTo>
                  <a:cubicBezTo>
                    <a:pt x="1861309" y="348820"/>
                    <a:pt x="1758064" y="447314"/>
                    <a:pt x="1659938" y="549855"/>
                  </a:cubicBezTo>
                  <a:cubicBezTo>
                    <a:pt x="1266987" y="960346"/>
                    <a:pt x="953820" y="1431495"/>
                    <a:pt x="729383" y="1936480"/>
                  </a:cubicBezTo>
                  <a:cubicBezTo>
                    <a:pt x="673260" y="2062362"/>
                    <a:pt x="622855" y="2190972"/>
                    <a:pt x="578465" y="2320807"/>
                  </a:cubicBezTo>
                  <a:cubicBezTo>
                    <a:pt x="534125" y="2450687"/>
                    <a:pt x="496147" y="2582216"/>
                    <a:pt x="465080" y="2714875"/>
                  </a:cubicBezTo>
                  <a:cubicBezTo>
                    <a:pt x="449769" y="2780991"/>
                    <a:pt x="435850" y="2848191"/>
                    <a:pt x="423820" y="2915436"/>
                  </a:cubicBezTo>
                  <a:cubicBezTo>
                    <a:pt x="411840" y="2982731"/>
                    <a:pt x="401054" y="3050260"/>
                    <a:pt x="392355" y="3118071"/>
                  </a:cubicBezTo>
                  <a:cubicBezTo>
                    <a:pt x="374509" y="3253646"/>
                    <a:pt x="363424" y="3389880"/>
                    <a:pt x="358801" y="3526915"/>
                  </a:cubicBezTo>
                  <a:cubicBezTo>
                    <a:pt x="349009" y="3800843"/>
                    <a:pt x="366357" y="4075570"/>
                    <a:pt x="410350" y="4348226"/>
                  </a:cubicBezTo>
                  <a:cubicBezTo>
                    <a:pt x="421286" y="4416132"/>
                    <a:pt x="434209" y="4483660"/>
                    <a:pt x="449022" y="4551049"/>
                  </a:cubicBezTo>
                  <a:cubicBezTo>
                    <a:pt x="463737" y="4618436"/>
                    <a:pt x="480389" y="4685588"/>
                    <a:pt x="498882" y="4752365"/>
                  </a:cubicBezTo>
                  <a:cubicBezTo>
                    <a:pt x="517373" y="4819141"/>
                    <a:pt x="537704" y="4885635"/>
                    <a:pt x="559775" y="4951657"/>
                  </a:cubicBezTo>
                  <a:cubicBezTo>
                    <a:pt x="581946" y="5017775"/>
                    <a:pt x="605358" y="5083375"/>
                    <a:pt x="631406" y="5147986"/>
                  </a:cubicBezTo>
                  <a:cubicBezTo>
                    <a:pt x="734055" y="5407608"/>
                    <a:pt x="865188" y="5658570"/>
                    <a:pt x="1023461" y="5893957"/>
                  </a:cubicBezTo>
                  <a:cubicBezTo>
                    <a:pt x="1181487" y="6129578"/>
                    <a:pt x="1367051" y="6349247"/>
                    <a:pt x="1575880" y="6547646"/>
                  </a:cubicBezTo>
                  <a:cubicBezTo>
                    <a:pt x="1680269" y="6646916"/>
                    <a:pt x="1790338" y="6740939"/>
                    <a:pt x="1905228" y="6829468"/>
                  </a:cubicBezTo>
                  <a:lnTo>
                    <a:pt x="1944230" y="6858000"/>
                  </a:lnTo>
                  <a:lnTo>
                    <a:pt x="1372541" y="6858000"/>
                  </a:lnTo>
                  <a:lnTo>
                    <a:pt x="1115251" y="6590005"/>
                  </a:lnTo>
                  <a:cubicBezTo>
                    <a:pt x="418530" y="5790792"/>
                    <a:pt x="0" y="4766182"/>
                    <a:pt x="0" y="3649031"/>
                  </a:cubicBezTo>
                  <a:cubicBezTo>
                    <a:pt x="0" y="2212695"/>
                    <a:pt x="691856" y="929334"/>
                    <a:pt x="1777294" y="81317"/>
                  </a:cubicBezTo>
                  <a:close/>
                </a:path>
              </a:pathLst>
            </a:cu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03EA27C0-04AB-9205-047E-FB0A277421B0}"/>
              </a:ext>
            </a:extLst>
          </p:cNvPr>
          <p:cNvSpPr>
            <a:spLocks noGrp="1"/>
          </p:cNvSpPr>
          <p:nvPr>
            <p:ph type="title"/>
          </p:nvPr>
        </p:nvSpPr>
        <p:spPr>
          <a:xfrm>
            <a:off x="3215729" y="1764407"/>
            <a:ext cx="5760846" cy="2310312"/>
          </a:xfrm>
        </p:spPr>
        <p:txBody>
          <a:bodyPr vert="horz" lIns="91440" tIns="45720" rIns="91440" bIns="45720" rtlCol="0" anchor="b">
            <a:normAutofit/>
          </a:bodyPr>
          <a:lstStyle/>
          <a:p>
            <a:r>
              <a:rPr lang="en-US" b="1" kern="1200" dirty="0">
                <a:solidFill>
                  <a:schemeClr val="tx2"/>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0498664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6DDA8CE9-E0A6-4FF2-823D-D08607606D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11195564-33B9-434B-9641-764F5905A5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8" name="Group 17">
            <a:extLst>
              <a:ext uri="{FF2B5EF4-FFF2-40B4-BE49-F238E27FC236}">
                <a16:creationId xmlns:a16="http://schemas.microsoft.com/office/drawing/2014/main" id="{1D18C537-E336-47C4-836B-C342A230F8F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2475" y="1"/>
            <a:ext cx="4262009" cy="2602764"/>
            <a:chOff x="6867015" y="-1"/>
            <a:chExt cx="5324985" cy="3251912"/>
          </a:xfrm>
          <a:solidFill>
            <a:schemeClr val="accent5">
              <a:alpha val="5000"/>
            </a:schemeClr>
          </a:solidFill>
        </p:grpSpPr>
        <p:sp>
          <p:nvSpPr>
            <p:cNvPr id="19" name="Freeform: Shape 18">
              <a:extLst>
                <a:ext uri="{FF2B5EF4-FFF2-40B4-BE49-F238E27FC236}">
                  <a16:creationId xmlns:a16="http://schemas.microsoft.com/office/drawing/2014/main" id="{481F97D2-9A0D-4CA5-B9AF-27B558BCF1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678A47C-892D-47C9-A5D8-F8860B1B05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9E8FDFA-59ED-4D6F-BA20-10CDF8436C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E958D9A5-8003-4D92-8C05-787C630F75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5A1259D8-0C3A-4069-A22F-537BBBB61A9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160995" y="62352"/>
            <a:ext cx="6028697" cy="6795648"/>
            <a:chOff x="6160995" y="62352"/>
            <a:chExt cx="6028697" cy="6795648"/>
          </a:xfrm>
        </p:grpSpPr>
        <p:sp>
          <p:nvSpPr>
            <p:cNvPr id="25" name="Freeform: Shape 24">
              <a:extLst>
                <a:ext uri="{FF2B5EF4-FFF2-40B4-BE49-F238E27FC236}">
                  <a16:creationId xmlns:a16="http://schemas.microsoft.com/office/drawing/2014/main" id="{D90700B4-CEB5-450F-9EA7-95E355B50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82080" y="81632"/>
              <a:ext cx="6007612" cy="6776368"/>
            </a:xfrm>
            <a:custGeom>
              <a:avLst/>
              <a:gdLst>
                <a:gd name="connsiteX0" fmla="*/ 4493599 w 6007612"/>
                <a:gd name="connsiteY0" fmla="*/ 0 h 6797829"/>
                <a:gd name="connsiteX1" fmla="*/ 5981837 w 6007612"/>
                <a:gd name="connsiteY1" fmla="*/ 314220 h 6797829"/>
                <a:gd name="connsiteX2" fmla="*/ 6007612 w 6007612"/>
                <a:gd name="connsiteY2" fmla="*/ 327088 h 6797829"/>
                <a:gd name="connsiteX3" fmla="*/ 6007612 w 6007612"/>
                <a:gd name="connsiteY3" fmla="*/ 1316637 h 6797829"/>
                <a:gd name="connsiteX4" fmla="*/ 5852405 w 6007612"/>
                <a:gd name="connsiteY4" fmla="*/ 1209899 h 6797829"/>
                <a:gd name="connsiteX5" fmla="*/ 5622498 w 6007612"/>
                <a:gd name="connsiteY5" fmla="*/ 1086619 h 6797829"/>
                <a:gd name="connsiteX6" fmla="*/ 4493032 w 6007612"/>
                <a:gd name="connsiteY6" fmla="*/ 851533 h 6797829"/>
                <a:gd name="connsiteX7" fmla="*/ 3155579 w 6007612"/>
                <a:gd name="connsiteY7" fmla="*/ 1108326 h 6797829"/>
                <a:gd name="connsiteX8" fmla="*/ 1963832 w 6007612"/>
                <a:gd name="connsiteY8" fmla="*/ 1817700 h 6797829"/>
                <a:gd name="connsiteX9" fmla="*/ 1144646 w 6007612"/>
                <a:gd name="connsiteY9" fmla="*/ 2832814 h 6797829"/>
                <a:gd name="connsiteX10" fmla="*/ 851249 w 6007612"/>
                <a:gd name="connsiteY10" fmla="*/ 3998599 h 6797829"/>
                <a:gd name="connsiteX11" fmla="*/ 1336319 w 6007612"/>
                <a:gd name="connsiteY11" fmla="*/ 5057837 h 6797829"/>
                <a:gd name="connsiteX12" fmla="*/ 1597084 w 6007612"/>
                <a:gd name="connsiteY12" fmla="*/ 5424583 h 6797829"/>
                <a:gd name="connsiteX13" fmla="*/ 2591910 w 6007612"/>
                <a:gd name="connsiteY13" fmla="*/ 6440122 h 6797829"/>
                <a:gd name="connsiteX14" fmla="*/ 3899854 w 6007612"/>
                <a:gd name="connsiteY14" fmla="*/ 6780621 h 6797829"/>
                <a:gd name="connsiteX15" fmla="*/ 4741172 w 6007612"/>
                <a:gd name="connsiteY15" fmla="*/ 6563979 h 6797829"/>
                <a:gd name="connsiteX16" fmla="*/ 5649171 w 6007612"/>
                <a:gd name="connsiteY16" fmla="*/ 5938452 h 6797829"/>
                <a:gd name="connsiteX17" fmla="*/ 5873475 w 6007612"/>
                <a:gd name="connsiteY17" fmla="*/ 5764656 h 6797829"/>
                <a:gd name="connsiteX18" fmla="*/ 6007612 w 6007612"/>
                <a:gd name="connsiteY18" fmla="*/ 5660343 h 6797829"/>
                <a:gd name="connsiteX19" fmla="*/ 6007612 w 6007612"/>
                <a:gd name="connsiteY19" fmla="*/ 6737454 h 6797829"/>
                <a:gd name="connsiteX20" fmla="*/ 5929386 w 6007612"/>
                <a:gd name="connsiteY20" fmla="*/ 6797829 h 6797829"/>
                <a:gd name="connsiteX21" fmla="*/ 1656512 w 6007612"/>
                <a:gd name="connsiteY21" fmla="*/ 6797829 h 6797829"/>
                <a:gd name="connsiteX22" fmla="*/ 1630254 w 6007612"/>
                <a:gd name="connsiteY22" fmla="*/ 6775222 h 6797829"/>
                <a:gd name="connsiteX23" fmla="*/ 892250 w 6007612"/>
                <a:gd name="connsiteY23" fmla="*/ 5902700 h 6797829"/>
                <a:gd name="connsiteX24" fmla="*/ 0 w 6007612"/>
                <a:gd name="connsiteY24" fmla="*/ 3998599 h 6797829"/>
                <a:gd name="connsiteX25" fmla="*/ 4493032 w 6007612"/>
                <a:gd name="connsiteY25"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6007612" h="6797829">
                  <a:moveTo>
                    <a:pt x="4493599" y="0"/>
                  </a:moveTo>
                  <a:cubicBezTo>
                    <a:pt x="5048011" y="0"/>
                    <a:pt x="5546284" y="111886"/>
                    <a:pt x="5981837" y="314220"/>
                  </a:cubicBezTo>
                  <a:lnTo>
                    <a:pt x="6007612" y="327088"/>
                  </a:lnTo>
                  <a:lnTo>
                    <a:pt x="6007612" y="1316637"/>
                  </a:lnTo>
                  <a:lnTo>
                    <a:pt x="5852405" y="1209899"/>
                  </a:lnTo>
                  <a:cubicBezTo>
                    <a:pt x="5778266" y="1164709"/>
                    <a:pt x="5701526" y="1123535"/>
                    <a:pt x="5622498" y="1086619"/>
                  </a:cubicBezTo>
                  <a:cubicBezTo>
                    <a:pt x="5286822" y="930699"/>
                    <a:pt x="4906882" y="851533"/>
                    <a:pt x="4493032" y="851533"/>
                  </a:cubicBezTo>
                  <a:cubicBezTo>
                    <a:pt x="4056201" y="851533"/>
                    <a:pt x="3593263" y="940631"/>
                    <a:pt x="3155579" y="1108326"/>
                  </a:cubicBezTo>
                  <a:cubicBezTo>
                    <a:pt x="2721215" y="1275979"/>
                    <a:pt x="2318305" y="1515819"/>
                    <a:pt x="1963832" y="1817700"/>
                  </a:cubicBezTo>
                  <a:cubicBezTo>
                    <a:pt x="1617657" y="2114360"/>
                    <a:pt x="1334332" y="2465358"/>
                    <a:pt x="1144646" y="2832814"/>
                  </a:cubicBezTo>
                  <a:cubicBezTo>
                    <a:pt x="950561" y="3210060"/>
                    <a:pt x="851249" y="3602202"/>
                    <a:pt x="851249" y="3998599"/>
                  </a:cubicBezTo>
                  <a:cubicBezTo>
                    <a:pt x="851249" y="4377547"/>
                    <a:pt x="999792" y="4597311"/>
                    <a:pt x="1336319" y="5057837"/>
                  </a:cubicBezTo>
                  <a:cubicBezTo>
                    <a:pt x="1420450" y="5173181"/>
                    <a:pt x="1507419" y="5292497"/>
                    <a:pt x="1597084" y="5424583"/>
                  </a:cubicBezTo>
                  <a:cubicBezTo>
                    <a:pt x="1914175" y="5891917"/>
                    <a:pt x="2239493" y="6224189"/>
                    <a:pt x="2591910" y="6440122"/>
                  </a:cubicBezTo>
                  <a:cubicBezTo>
                    <a:pt x="2965467" y="6669393"/>
                    <a:pt x="3393219" y="6780621"/>
                    <a:pt x="3899854" y="6780621"/>
                  </a:cubicBezTo>
                  <a:cubicBezTo>
                    <a:pt x="4187861" y="6780621"/>
                    <a:pt x="4454583" y="6711812"/>
                    <a:pt x="4741172" y="6563979"/>
                  </a:cubicBezTo>
                  <a:cubicBezTo>
                    <a:pt x="5034852" y="6412173"/>
                    <a:pt x="5326263" y="6190848"/>
                    <a:pt x="5649171" y="5938452"/>
                  </a:cubicBezTo>
                  <a:cubicBezTo>
                    <a:pt x="5724931" y="5879291"/>
                    <a:pt x="5800409" y="5821406"/>
                    <a:pt x="5873475" y="5764656"/>
                  </a:cubicBezTo>
                  <a:lnTo>
                    <a:pt x="6007612" y="5660343"/>
                  </a:lnTo>
                  <a:lnTo>
                    <a:pt x="6007612" y="6737454"/>
                  </a:lnTo>
                  <a:lnTo>
                    <a:pt x="5929386"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0582300F-F646-4FC3-94FC-0582F4B5E0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0995" y="62352"/>
              <a:ext cx="6028697" cy="6795648"/>
            </a:xfrm>
            <a:custGeom>
              <a:avLst/>
              <a:gdLst>
                <a:gd name="connsiteX0" fmla="*/ 6028697 w 6028697"/>
                <a:gd name="connsiteY0" fmla="*/ 6155323 h 6817170"/>
                <a:gd name="connsiteX1" fmla="*/ 6028697 w 6028697"/>
                <a:gd name="connsiteY1" fmla="*/ 6817170 h 6817170"/>
                <a:gd name="connsiteX2" fmla="*/ 5157862 w 6028697"/>
                <a:gd name="connsiteY2" fmla="*/ 6817170 h 6817170"/>
                <a:gd name="connsiteX3" fmla="*/ 5347156 w 6028697"/>
                <a:gd name="connsiteY3" fmla="*/ 6687553 h 6817170"/>
                <a:gd name="connsiteX4" fmla="*/ 5487470 w 6028697"/>
                <a:gd name="connsiteY4" fmla="*/ 6581714 h 6817170"/>
                <a:gd name="connsiteX5" fmla="*/ 5627642 w 6028697"/>
                <a:gd name="connsiteY5" fmla="*/ 6472328 h 6817170"/>
                <a:gd name="connsiteX6" fmla="*/ 5911392 w 6028697"/>
                <a:gd name="connsiteY6" fmla="*/ 6245328 h 6817170"/>
                <a:gd name="connsiteX7" fmla="*/ 4481066 w 6028697"/>
                <a:gd name="connsiteY7" fmla="*/ 478 h 6817170"/>
                <a:gd name="connsiteX8" fmla="*/ 4672258 w 6028697"/>
                <a:gd name="connsiteY8" fmla="*/ 7519 h 6817170"/>
                <a:gd name="connsiteX9" fmla="*/ 5429869 w 6028697"/>
                <a:gd name="connsiteY9" fmla="*/ 125134 h 6817170"/>
                <a:gd name="connsiteX10" fmla="*/ 5976319 w 6028697"/>
                <a:gd name="connsiteY10" fmla="*/ 314893 h 6817170"/>
                <a:gd name="connsiteX11" fmla="*/ 6028697 w 6028697"/>
                <a:gd name="connsiteY11" fmla="*/ 339901 h 6817170"/>
                <a:gd name="connsiteX12" fmla="*/ 6028697 w 6028697"/>
                <a:gd name="connsiteY12" fmla="*/ 732458 h 6817170"/>
                <a:gd name="connsiteX13" fmla="*/ 5990985 w 6028697"/>
                <a:gd name="connsiteY13" fmla="*/ 712211 h 6817170"/>
                <a:gd name="connsiteX14" fmla="*/ 5341339 w 6028697"/>
                <a:gd name="connsiteY14" fmla="*/ 475281 h 6817170"/>
                <a:gd name="connsiteX15" fmla="*/ 4651969 w 6028697"/>
                <a:gd name="connsiteY15" fmla="*/ 377104 h 6817170"/>
                <a:gd name="connsiteX16" fmla="*/ 3953093 w 6028697"/>
                <a:gd name="connsiteY16" fmla="*/ 402498 h 6817170"/>
                <a:gd name="connsiteX17" fmla="*/ 3267413 w 6028697"/>
                <a:gd name="connsiteY17" fmla="*/ 546643 h 6817170"/>
                <a:gd name="connsiteX18" fmla="*/ 1439498 w 6028697"/>
                <a:gd name="connsiteY18" fmla="*/ 1568141 h 6817170"/>
                <a:gd name="connsiteX19" fmla="*/ 960671 w 6028697"/>
                <a:gd name="connsiteY19" fmla="*/ 2082013 h 6817170"/>
                <a:gd name="connsiteX20" fmla="*/ 581866 w 6028697"/>
                <a:gd name="connsiteY20" fmla="*/ 2672638 h 6817170"/>
                <a:gd name="connsiteX21" fmla="*/ 324789 w 6028697"/>
                <a:gd name="connsiteY21" fmla="*/ 3325262 h 6817170"/>
                <a:gd name="connsiteX22" fmla="*/ 231151 w 6028697"/>
                <a:gd name="connsiteY22" fmla="*/ 4022292 h 6817170"/>
                <a:gd name="connsiteX23" fmla="*/ 270592 w 6028697"/>
                <a:gd name="connsiteY23" fmla="*/ 4362792 h 6817170"/>
                <a:gd name="connsiteX24" fmla="*/ 387213 w 6028697"/>
                <a:gd name="connsiteY24" fmla="*/ 4681585 h 6817170"/>
                <a:gd name="connsiteX25" fmla="*/ 468507 w 6028697"/>
                <a:gd name="connsiteY25" fmla="*/ 4831546 h 6817170"/>
                <a:gd name="connsiteX26" fmla="*/ 561862 w 6028697"/>
                <a:gd name="connsiteY26" fmla="*/ 4976826 h 6817170"/>
                <a:gd name="connsiteX27" fmla="*/ 777511 w 6028697"/>
                <a:gd name="connsiteY27" fmla="*/ 5257597 h 6817170"/>
                <a:gd name="connsiteX28" fmla="*/ 1010895 w 6028697"/>
                <a:gd name="connsiteY28" fmla="*/ 5540494 h 6817170"/>
                <a:gd name="connsiteX29" fmla="*/ 1126948 w 6028697"/>
                <a:gd name="connsiteY29" fmla="*/ 5688186 h 6817170"/>
                <a:gd name="connsiteX30" fmla="*/ 1182706 w 6028697"/>
                <a:gd name="connsiteY30" fmla="*/ 5760543 h 6817170"/>
                <a:gd name="connsiteX31" fmla="*/ 1237327 w 6028697"/>
                <a:gd name="connsiteY31" fmla="*/ 5830060 h 6817170"/>
                <a:gd name="connsiteX32" fmla="*/ 1706649 w 6028697"/>
                <a:gd name="connsiteY32" fmla="*/ 6342797 h 6817170"/>
                <a:gd name="connsiteX33" fmla="*/ 1956207 w 6028697"/>
                <a:gd name="connsiteY33" fmla="*/ 6573484 h 6817170"/>
                <a:gd name="connsiteX34" fmla="*/ 2217681 w 6028697"/>
                <a:gd name="connsiteY34" fmla="*/ 6786297 h 6817170"/>
                <a:gd name="connsiteX35" fmla="*/ 2260820 w 6028697"/>
                <a:gd name="connsiteY35" fmla="*/ 6817170 h 6817170"/>
                <a:gd name="connsiteX36" fmla="*/ 1429497 w 6028697"/>
                <a:gd name="connsiteY36" fmla="*/ 6817170 h 6817170"/>
                <a:gd name="connsiteX37" fmla="*/ 1327275 w 6028697"/>
                <a:gd name="connsiteY37" fmla="*/ 6713800 h 6817170"/>
                <a:gd name="connsiteX38" fmla="*/ 1080556 w 6028697"/>
                <a:gd name="connsiteY38" fmla="*/ 6414443 h 6817170"/>
                <a:gd name="connsiteX39" fmla="*/ 865189 w 6028697"/>
                <a:gd name="connsiteY39" fmla="*/ 6097496 h 6817170"/>
                <a:gd name="connsiteX40" fmla="*/ 814823 w 6028697"/>
                <a:gd name="connsiteY40" fmla="*/ 6016911 h 6817170"/>
                <a:gd name="connsiteX41" fmla="*/ 766729 w 6028697"/>
                <a:gd name="connsiteY41" fmla="*/ 5938453 h 6817170"/>
                <a:gd name="connsiteX42" fmla="*/ 671672 w 6028697"/>
                <a:gd name="connsiteY42" fmla="*/ 5786648 h 6817170"/>
                <a:gd name="connsiteX43" fmla="*/ 474608 w 6028697"/>
                <a:gd name="connsiteY43" fmla="*/ 5474664 h 6817170"/>
                <a:gd name="connsiteX44" fmla="*/ 282652 w 6028697"/>
                <a:gd name="connsiteY44" fmla="*/ 5146508 h 6817170"/>
                <a:gd name="connsiteX45" fmla="*/ 196108 w 6028697"/>
                <a:gd name="connsiteY45" fmla="*/ 4972712 h 6817170"/>
                <a:gd name="connsiteX46" fmla="*/ 122474 w 6028697"/>
                <a:gd name="connsiteY46" fmla="*/ 4791821 h 6817170"/>
                <a:gd name="connsiteX47" fmla="*/ 65724 w 6028697"/>
                <a:gd name="connsiteY47" fmla="*/ 4603129 h 6817170"/>
                <a:gd name="connsiteX48" fmla="*/ 44727 w 6028697"/>
                <a:gd name="connsiteY48" fmla="*/ 4506937 h 6817170"/>
                <a:gd name="connsiteX49" fmla="*/ 35505 w 6028697"/>
                <a:gd name="connsiteY49" fmla="*/ 4458699 h 6817170"/>
                <a:gd name="connsiteX50" fmla="*/ 27845 w 6028697"/>
                <a:gd name="connsiteY50" fmla="*/ 4410320 h 6817170"/>
                <a:gd name="connsiteX51" fmla="*/ 37 w 6028697"/>
                <a:gd name="connsiteY51" fmla="*/ 4022292 h 6817170"/>
                <a:gd name="connsiteX52" fmla="*/ 78777 w 6028697"/>
                <a:gd name="connsiteY52" fmla="*/ 3267236 h 6817170"/>
                <a:gd name="connsiteX53" fmla="*/ 315424 w 6028697"/>
                <a:gd name="connsiteY53" fmla="*/ 2543673 h 6817170"/>
                <a:gd name="connsiteX54" fmla="*/ 1202710 w 6028697"/>
                <a:gd name="connsiteY54" fmla="*/ 1314895 h 6817170"/>
                <a:gd name="connsiteX55" fmla="*/ 1791065 w 6028697"/>
                <a:gd name="connsiteY55" fmla="*/ 833514 h 6817170"/>
                <a:gd name="connsiteX56" fmla="*/ 3908404 w 6028697"/>
                <a:gd name="connsiteY56" fmla="*/ 29794 h 6817170"/>
                <a:gd name="connsiteX57" fmla="*/ 4481066 w 6028697"/>
                <a:gd name="connsiteY57" fmla="*/ 478 h 6817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Lst>
              <a:rect l="l" t="t" r="r" b="b"/>
              <a:pathLst>
                <a:path w="6028697" h="6817170">
                  <a:moveTo>
                    <a:pt x="6028697" y="6155323"/>
                  </a:moveTo>
                  <a:lnTo>
                    <a:pt x="6028697" y="6817170"/>
                  </a:lnTo>
                  <a:lnTo>
                    <a:pt x="5157862" y="6817170"/>
                  </a:lnTo>
                  <a:lnTo>
                    <a:pt x="5347156" y="6687553"/>
                  </a:lnTo>
                  <a:cubicBezTo>
                    <a:pt x="5394117" y="6653219"/>
                    <a:pt x="5440793" y="6617608"/>
                    <a:pt x="5487470" y="6581714"/>
                  </a:cubicBezTo>
                  <a:cubicBezTo>
                    <a:pt x="5534147" y="6545820"/>
                    <a:pt x="5580966" y="6509358"/>
                    <a:pt x="5627642" y="6472328"/>
                  </a:cubicBezTo>
                  <a:lnTo>
                    <a:pt x="5911392" y="6245328"/>
                  </a:lnTo>
                  <a:close/>
                  <a:moveTo>
                    <a:pt x="4481066" y="478"/>
                  </a:moveTo>
                  <a:cubicBezTo>
                    <a:pt x="4544817" y="1422"/>
                    <a:pt x="4608563" y="3769"/>
                    <a:pt x="4672258" y="7519"/>
                  </a:cubicBezTo>
                  <a:cubicBezTo>
                    <a:pt x="4927973" y="22364"/>
                    <a:pt x="5181687" y="61751"/>
                    <a:pt x="5429869" y="125134"/>
                  </a:cubicBezTo>
                  <a:cubicBezTo>
                    <a:pt x="5617090" y="173104"/>
                    <a:pt x="5799867" y="236595"/>
                    <a:pt x="5976319" y="314893"/>
                  </a:cubicBezTo>
                  <a:lnTo>
                    <a:pt x="6028697" y="339901"/>
                  </a:lnTo>
                  <a:lnTo>
                    <a:pt x="6028697" y="732458"/>
                  </a:lnTo>
                  <a:lnTo>
                    <a:pt x="5990985" y="712211"/>
                  </a:lnTo>
                  <a:cubicBezTo>
                    <a:pt x="5783917" y="609342"/>
                    <a:pt x="5566013" y="529876"/>
                    <a:pt x="5341339" y="475281"/>
                  </a:cubicBezTo>
                  <a:cubicBezTo>
                    <a:pt x="5115233" y="420503"/>
                    <a:pt x="4884375" y="387624"/>
                    <a:pt x="4651969" y="377104"/>
                  </a:cubicBezTo>
                  <a:cubicBezTo>
                    <a:pt x="4418713" y="365171"/>
                    <a:pt x="4184861" y="373670"/>
                    <a:pt x="3953093" y="402498"/>
                  </a:cubicBezTo>
                  <a:cubicBezTo>
                    <a:pt x="3721001" y="431832"/>
                    <a:pt x="3491675" y="480040"/>
                    <a:pt x="3267413" y="546643"/>
                  </a:cubicBezTo>
                  <a:cubicBezTo>
                    <a:pt x="2591323" y="750761"/>
                    <a:pt x="1967642" y="1099289"/>
                    <a:pt x="1439498" y="1568141"/>
                  </a:cubicBezTo>
                  <a:cubicBezTo>
                    <a:pt x="1265589" y="1725523"/>
                    <a:pt x="1105393" y="1897434"/>
                    <a:pt x="960671" y="2082013"/>
                  </a:cubicBezTo>
                  <a:cubicBezTo>
                    <a:pt x="815775" y="2266294"/>
                    <a:pt x="688923" y="2464081"/>
                    <a:pt x="581866" y="2672638"/>
                  </a:cubicBezTo>
                  <a:cubicBezTo>
                    <a:pt x="473765" y="2880669"/>
                    <a:pt x="387610" y="3099397"/>
                    <a:pt x="324789" y="3325262"/>
                  </a:cubicBezTo>
                  <a:cubicBezTo>
                    <a:pt x="262714" y="3552403"/>
                    <a:pt x="231223" y="3786822"/>
                    <a:pt x="231151" y="4022292"/>
                  </a:cubicBezTo>
                  <a:cubicBezTo>
                    <a:pt x="231413" y="4136912"/>
                    <a:pt x="244645" y="4251136"/>
                    <a:pt x="270592" y="4362792"/>
                  </a:cubicBezTo>
                  <a:cubicBezTo>
                    <a:pt x="297885" y="4472943"/>
                    <a:pt x="336983" y="4579833"/>
                    <a:pt x="387213" y="4681585"/>
                  </a:cubicBezTo>
                  <a:cubicBezTo>
                    <a:pt x="412042" y="4732517"/>
                    <a:pt x="439423" y="4782457"/>
                    <a:pt x="468507" y="4831546"/>
                  </a:cubicBezTo>
                  <a:cubicBezTo>
                    <a:pt x="497591" y="4880636"/>
                    <a:pt x="529230" y="4929015"/>
                    <a:pt x="561862" y="4976826"/>
                  </a:cubicBezTo>
                  <a:cubicBezTo>
                    <a:pt x="627975" y="5072166"/>
                    <a:pt x="701466" y="5164668"/>
                    <a:pt x="777511" y="5257597"/>
                  </a:cubicBezTo>
                  <a:cubicBezTo>
                    <a:pt x="853556" y="5350524"/>
                    <a:pt x="933574" y="5443594"/>
                    <a:pt x="1010895" y="5540494"/>
                  </a:cubicBezTo>
                  <a:cubicBezTo>
                    <a:pt x="1049957" y="5588732"/>
                    <a:pt x="1088642" y="5637963"/>
                    <a:pt x="1126948" y="5688186"/>
                  </a:cubicBezTo>
                  <a:lnTo>
                    <a:pt x="1182706" y="5760543"/>
                  </a:lnTo>
                  <a:cubicBezTo>
                    <a:pt x="1201007" y="5783669"/>
                    <a:pt x="1218458" y="5807503"/>
                    <a:pt x="1237327" y="5830060"/>
                  </a:cubicBezTo>
                  <a:cubicBezTo>
                    <a:pt x="1383714" y="6009916"/>
                    <a:pt x="1540413" y="6181116"/>
                    <a:pt x="1706649" y="6342797"/>
                  </a:cubicBezTo>
                  <a:cubicBezTo>
                    <a:pt x="1788084" y="6422531"/>
                    <a:pt x="1871265" y="6499427"/>
                    <a:pt x="1956207" y="6573484"/>
                  </a:cubicBezTo>
                  <a:cubicBezTo>
                    <a:pt x="2041332" y="6647402"/>
                    <a:pt x="2127733" y="6718907"/>
                    <a:pt x="2217681" y="6786297"/>
                  </a:cubicBezTo>
                  <a:lnTo>
                    <a:pt x="2260820" y="6817170"/>
                  </a:lnTo>
                  <a:lnTo>
                    <a:pt x="1429497" y="6817170"/>
                  </a:lnTo>
                  <a:lnTo>
                    <a:pt x="1327275" y="6713800"/>
                  </a:lnTo>
                  <a:cubicBezTo>
                    <a:pt x="1239186" y="6618984"/>
                    <a:pt x="1156797" y="6519019"/>
                    <a:pt x="1080556" y="6414443"/>
                  </a:cubicBezTo>
                  <a:cubicBezTo>
                    <a:pt x="1004653" y="6310734"/>
                    <a:pt x="932439" y="6205177"/>
                    <a:pt x="865189" y="6097496"/>
                  </a:cubicBezTo>
                  <a:cubicBezTo>
                    <a:pt x="847881" y="6070823"/>
                    <a:pt x="831565" y="6043725"/>
                    <a:pt x="814823" y="6016911"/>
                  </a:cubicBezTo>
                  <a:lnTo>
                    <a:pt x="766729" y="5938453"/>
                  </a:lnTo>
                  <a:cubicBezTo>
                    <a:pt x="735941" y="5887947"/>
                    <a:pt x="703878" y="5837581"/>
                    <a:pt x="671672" y="5786648"/>
                  </a:cubicBezTo>
                  <a:lnTo>
                    <a:pt x="474608" y="5474664"/>
                  </a:lnTo>
                  <a:cubicBezTo>
                    <a:pt x="408778" y="5368968"/>
                    <a:pt x="343516" y="5260008"/>
                    <a:pt x="282652" y="5146508"/>
                  </a:cubicBezTo>
                  <a:cubicBezTo>
                    <a:pt x="252290" y="5089759"/>
                    <a:pt x="223065" y="5032015"/>
                    <a:pt x="196108" y="4972712"/>
                  </a:cubicBezTo>
                  <a:cubicBezTo>
                    <a:pt x="169152" y="4913408"/>
                    <a:pt x="144607" y="4853111"/>
                    <a:pt x="122474" y="4791821"/>
                  </a:cubicBezTo>
                  <a:cubicBezTo>
                    <a:pt x="100342" y="4730532"/>
                    <a:pt x="81757" y="4666830"/>
                    <a:pt x="65724" y="4603129"/>
                  </a:cubicBezTo>
                  <a:cubicBezTo>
                    <a:pt x="58205" y="4571064"/>
                    <a:pt x="50828" y="4539143"/>
                    <a:pt x="44727" y="4506937"/>
                  </a:cubicBezTo>
                  <a:lnTo>
                    <a:pt x="35505" y="4458699"/>
                  </a:lnTo>
                  <a:lnTo>
                    <a:pt x="27845" y="4410320"/>
                  </a:lnTo>
                  <a:cubicBezTo>
                    <a:pt x="8635" y="4281881"/>
                    <a:pt x="-661" y="4152150"/>
                    <a:pt x="37" y="4022292"/>
                  </a:cubicBezTo>
                  <a:cubicBezTo>
                    <a:pt x="712" y="3768592"/>
                    <a:pt x="27094" y="3515615"/>
                    <a:pt x="78777" y="3267236"/>
                  </a:cubicBezTo>
                  <a:cubicBezTo>
                    <a:pt x="130048" y="3017876"/>
                    <a:pt x="209439" y="2775142"/>
                    <a:pt x="315424" y="2543673"/>
                  </a:cubicBezTo>
                  <a:cubicBezTo>
                    <a:pt x="528236" y="2081161"/>
                    <a:pt x="838234" y="1667312"/>
                    <a:pt x="1202710" y="1314895"/>
                  </a:cubicBezTo>
                  <a:cubicBezTo>
                    <a:pt x="1385514" y="1138814"/>
                    <a:pt x="1582282" y="977831"/>
                    <a:pt x="1791065" y="833514"/>
                  </a:cubicBezTo>
                  <a:cubicBezTo>
                    <a:pt x="2420037" y="395614"/>
                    <a:pt x="3147288" y="119557"/>
                    <a:pt x="3908404" y="29794"/>
                  </a:cubicBezTo>
                  <a:cubicBezTo>
                    <a:pt x="4098509" y="7429"/>
                    <a:pt x="4289811" y="-2355"/>
                    <a:pt x="4481066" y="478"/>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Freeform: Shape 26">
              <a:extLst>
                <a:ext uri="{FF2B5EF4-FFF2-40B4-BE49-F238E27FC236}">
                  <a16:creationId xmlns:a16="http://schemas.microsoft.com/office/drawing/2014/main" id="{FBB8E8B8-1900-4326-8858-F375F5D8A01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63721" y="81632"/>
              <a:ext cx="6025971" cy="6776368"/>
            </a:xfrm>
            <a:custGeom>
              <a:avLst/>
              <a:gdLst>
                <a:gd name="connsiteX0" fmla="*/ 6025971 w 6025971"/>
                <a:gd name="connsiteY0" fmla="*/ 5825635 h 6797829"/>
                <a:gd name="connsiteX1" fmla="*/ 6025971 w 6025971"/>
                <a:gd name="connsiteY1" fmla="*/ 6723285 h 6797829"/>
                <a:gd name="connsiteX2" fmla="*/ 5929386 w 6025971"/>
                <a:gd name="connsiteY2" fmla="*/ 6797829 h 6797829"/>
                <a:gd name="connsiteX3" fmla="*/ 4560411 w 6025971"/>
                <a:gd name="connsiteY3" fmla="*/ 6797829 h 6797829"/>
                <a:gd name="connsiteX4" fmla="*/ 4597731 w 6025971"/>
                <a:gd name="connsiteY4" fmla="*/ 6785305 h 6797829"/>
                <a:gd name="connsiteX5" fmla="*/ 5736707 w 6025971"/>
                <a:gd name="connsiteY5" fmla="*/ 6050108 h 6797829"/>
                <a:gd name="connsiteX6" fmla="*/ 5960301 w 6025971"/>
                <a:gd name="connsiteY6" fmla="*/ 5876738 h 6797829"/>
                <a:gd name="connsiteX7" fmla="*/ 4493599 w 6025971"/>
                <a:gd name="connsiteY7" fmla="*/ 0 h 6797829"/>
                <a:gd name="connsiteX8" fmla="*/ 5981837 w 6025971"/>
                <a:gd name="connsiteY8" fmla="*/ 314220 h 6797829"/>
                <a:gd name="connsiteX9" fmla="*/ 6025971 w 6025971"/>
                <a:gd name="connsiteY9" fmla="*/ 336254 h 6797829"/>
                <a:gd name="connsiteX10" fmla="*/ 6025971 w 6025971"/>
                <a:gd name="connsiteY10" fmla="*/ 1157325 h 6797829"/>
                <a:gd name="connsiteX11" fmla="*/ 5925889 w 6025971"/>
                <a:gd name="connsiteY11" fmla="*/ 1088522 h 6797829"/>
                <a:gd name="connsiteX12" fmla="*/ 5682227 w 6025971"/>
                <a:gd name="connsiteY12" fmla="*/ 957939 h 6797829"/>
                <a:gd name="connsiteX13" fmla="*/ 4493032 w 6025971"/>
                <a:gd name="connsiteY13" fmla="*/ 709658 h 6797829"/>
                <a:gd name="connsiteX14" fmla="*/ 3104646 w 6025971"/>
                <a:gd name="connsiteY14" fmla="*/ 976666 h 6797829"/>
                <a:gd name="connsiteX15" fmla="*/ 1871612 w 6025971"/>
                <a:gd name="connsiteY15" fmla="*/ 1710017 h 6797829"/>
                <a:gd name="connsiteX16" fmla="*/ 1018661 w 6025971"/>
                <a:gd name="connsiteY16" fmla="*/ 2767694 h 6797829"/>
                <a:gd name="connsiteX17" fmla="*/ 709374 w 6025971"/>
                <a:gd name="connsiteY17" fmla="*/ 3998599 h 6797829"/>
                <a:gd name="connsiteX18" fmla="*/ 1221258 w 6025971"/>
                <a:gd name="connsiteY18" fmla="*/ 5141684 h 6797829"/>
                <a:gd name="connsiteX19" fmla="*/ 1479187 w 6025971"/>
                <a:gd name="connsiteY19" fmla="*/ 5504459 h 6797829"/>
                <a:gd name="connsiteX20" fmla="*/ 3021272 w 6025971"/>
                <a:gd name="connsiteY20" fmla="*/ 6793670 h 6797829"/>
                <a:gd name="connsiteX21" fmla="*/ 3035805 w 6025971"/>
                <a:gd name="connsiteY21" fmla="*/ 6797829 h 6797829"/>
                <a:gd name="connsiteX22" fmla="*/ 1656512 w 6025971"/>
                <a:gd name="connsiteY22" fmla="*/ 6797829 h 6797829"/>
                <a:gd name="connsiteX23" fmla="*/ 1630254 w 6025971"/>
                <a:gd name="connsiteY23" fmla="*/ 6775222 h 6797829"/>
                <a:gd name="connsiteX24" fmla="*/ 892250 w 6025971"/>
                <a:gd name="connsiteY24" fmla="*/ 5902700 h 6797829"/>
                <a:gd name="connsiteX25" fmla="*/ 0 w 6025971"/>
                <a:gd name="connsiteY25" fmla="*/ 3998599 h 6797829"/>
                <a:gd name="connsiteX26" fmla="*/ 4493032 w 6025971"/>
                <a:gd name="connsiteY26" fmla="*/ 285 h 6797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025971" h="6797829">
                  <a:moveTo>
                    <a:pt x="6025971" y="5825635"/>
                  </a:moveTo>
                  <a:lnTo>
                    <a:pt x="6025971" y="6723285"/>
                  </a:lnTo>
                  <a:lnTo>
                    <a:pt x="5929386" y="6797829"/>
                  </a:lnTo>
                  <a:lnTo>
                    <a:pt x="4560411" y="6797829"/>
                  </a:lnTo>
                  <a:lnTo>
                    <a:pt x="4597731" y="6785305"/>
                  </a:lnTo>
                  <a:cubicBezTo>
                    <a:pt x="4964953" y="6637825"/>
                    <a:pt x="5315251" y="6379435"/>
                    <a:pt x="5736707" y="6050108"/>
                  </a:cubicBezTo>
                  <a:cubicBezTo>
                    <a:pt x="5812043" y="5991230"/>
                    <a:pt x="5887377" y="5933488"/>
                    <a:pt x="5960301" y="5876738"/>
                  </a:cubicBezTo>
                  <a:close/>
                  <a:moveTo>
                    <a:pt x="4493599" y="0"/>
                  </a:moveTo>
                  <a:cubicBezTo>
                    <a:pt x="5048011" y="0"/>
                    <a:pt x="5546284" y="111886"/>
                    <a:pt x="5981837" y="314220"/>
                  </a:cubicBezTo>
                  <a:lnTo>
                    <a:pt x="6025971" y="336254"/>
                  </a:lnTo>
                  <a:lnTo>
                    <a:pt x="6025971" y="1157325"/>
                  </a:lnTo>
                  <a:lnTo>
                    <a:pt x="5925889" y="1088522"/>
                  </a:lnTo>
                  <a:cubicBezTo>
                    <a:pt x="5847314" y="1040649"/>
                    <a:pt x="5765982" y="997036"/>
                    <a:pt x="5682227" y="957939"/>
                  </a:cubicBezTo>
                  <a:cubicBezTo>
                    <a:pt x="5327823" y="793222"/>
                    <a:pt x="4927595" y="709658"/>
                    <a:pt x="4493032" y="709658"/>
                  </a:cubicBezTo>
                  <a:cubicBezTo>
                    <a:pt x="4031940" y="709658"/>
                    <a:pt x="3564888" y="799465"/>
                    <a:pt x="3104646" y="976666"/>
                  </a:cubicBezTo>
                  <a:cubicBezTo>
                    <a:pt x="2655243" y="1149867"/>
                    <a:pt x="2238358" y="1397822"/>
                    <a:pt x="1871612" y="1710017"/>
                  </a:cubicBezTo>
                  <a:cubicBezTo>
                    <a:pt x="1506427" y="2022852"/>
                    <a:pt x="1219414" y="2378815"/>
                    <a:pt x="1018661" y="2767694"/>
                  </a:cubicBezTo>
                  <a:cubicBezTo>
                    <a:pt x="813368" y="3165227"/>
                    <a:pt x="709374" y="3579358"/>
                    <a:pt x="709374" y="3998599"/>
                  </a:cubicBezTo>
                  <a:cubicBezTo>
                    <a:pt x="709374" y="4421103"/>
                    <a:pt x="875510" y="4667680"/>
                    <a:pt x="1221258" y="5141684"/>
                  </a:cubicBezTo>
                  <a:cubicBezTo>
                    <a:pt x="1304681" y="5256035"/>
                    <a:pt x="1390941" y="5374217"/>
                    <a:pt x="1479187" y="5504459"/>
                  </a:cubicBezTo>
                  <a:cubicBezTo>
                    <a:pt x="1942790" y="6187719"/>
                    <a:pt x="2430063" y="6601673"/>
                    <a:pt x="3021272" y="6793670"/>
                  </a:cubicBezTo>
                  <a:lnTo>
                    <a:pt x="3035805" y="6797829"/>
                  </a:lnTo>
                  <a:lnTo>
                    <a:pt x="1656512" y="6797829"/>
                  </a:lnTo>
                  <a:lnTo>
                    <a:pt x="1630254" y="6775222"/>
                  </a:lnTo>
                  <a:cubicBezTo>
                    <a:pt x="1360562" y="6528765"/>
                    <a:pt x="1117699" y="6235219"/>
                    <a:pt x="892250" y="5902700"/>
                  </a:cubicBezTo>
                  <a:cubicBezTo>
                    <a:pt x="459249" y="5264548"/>
                    <a:pt x="0" y="4826722"/>
                    <a:pt x="0" y="3998599"/>
                  </a:cubicBezTo>
                  <a:cubicBezTo>
                    <a:pt x="0" y="1790460"/>
                    <a:pt x="2262336" y="285"/>
                    <a:pt x="4493032" y="2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Title 1">
            <a:extLst>
              <a:ext uri="{FF2B5EF4-FFF2-40B4-BE49-F238E27FC236}">
                <a16:creationId xmlns:a16="http://schemas.microsoft.com/office/drawing/2014/main" id="{51DF3D98-3C30-4CFC-8643-C81E829C8C25}"/>
              </a:ext>
            </a:extLst>
          </p:cNvPr>
          <p:cNvSpPr>
            <a:spLocks noGrp="1"/>
          </p:cNvSpPr>
          <p:nvPr>
            <p:ph type="title"/>
          </p:nvPr>
        </p:nvSpPr>
        <p:spPr>
          <a:xfrm>
            <a:off x="804672" y="1055098"/>
            <a:ext cx="10396728" cy="4747805"/>
          </a:xfrm>
        </p:spPr>
        <p:txBody>
          <a:bodyPr vert="horz" lIns="91440" tIns="45720" rIns="91440" bIns="45720" rtlCol="0" anchor="ctr">
            <a:normAutofit/>
          </a:bodyPr>
          <a:lstStyle/>
          <a:p>
            <a:br>
              <a:rPr lang="en-US" sz="2800" b="1" kern="1200" dirty="0">
                <a:solidFill>
                  <a:schemeClr val="tx2"/>
                </a:solidFill>
                <a:latin typeface="Times New Roman" panose="02020603050405020304" pitchFamily="18" charset="0"/>
                <a:cs typeface="Times New Roman" panose="02020603050405020304" pitchFamily="18" charset="0"/>
              </a:rPr>
            </a:br>
            <a:r>
              <a:rPr lang="en-US" sz="2800" kern="1200" dirty="0">
                <a:solidFill>
                  <a:schemeClr val="tx2"/>
                </a:solidFill>
                <a:latin typeface="Times New Roman" panose="02020603050405020304" pitchFamily="18" charset="0"/>
                <a:cs typeface="Times New Roman" panose="02020603050405020304" pitchFamily="18" charset="0"/>
              </a:rPr>
              <a:t>"What are the independent and interactive effects of modifiable risk factors (body mass index, cholesterol levels, alcohol consumption, smoking status) and non-modifiable risk factors (age, blood pressure category, family history of cardiovascular disease) on the prevalence of cardiovascular diseases in the adult population?"</a:t>
            </a:r>
          </a:p>
        </p:txBody>
      </p:sp>
    </p:spTree>
    <p:extLst>
      <p:ext uri="{BB962C8B-B14F-4D97-AF65-F5344CB8AC3E}">
        <p14:creationId xmlns:p14="http://schemas.microsoft.com/office/powerpoint/2010/main" val="225930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F7252D7B-A710-D132-573E-20E3DE6247E9}"/>
              </a:ext>
            </a:extLst>
          </p:cNvPr>
          <p:cNvSpPr>
            <a:spLocks noGrp="1"/>
          </p:cNvSpPr>
          <p:nvPr>
            <p:ph type="title"/>
          </p:nvPr>
        </p:nvSpPr>
        <p:spPr>
          <a:xfrm>
            <a:off x="2897132" y="1210460"/>
            <a:ext cx="6196391" cy="4127194"/>
          </a:xfrm>
        </p:spPr>
        <p:txBody>
          <a:bodyPr vert="horz" lIns="91440" tIns="45720" rIns="91440" bIns="45720" rtlCol="0" anchor="ctr">
            <a:normAutofit/>
          </a:bodyPr>
          <a:lstStyle/>
          <a:p>
            <a:r>
              <a:rPr lang="en-US" sz="5200" b="1" kern="1200" dirty="0">
                <a:solidFill>
                  <a:schemeClr val="tx2"/>
                </a:solidFill>
                <a:latin typeface="Times New Roman" panose="02020603050405020304" pitchFamily="18" charset="0"/>
                <a:cs typeface="Times New Roman" panose="02020603050405020304" pitchFamily="18" charset="0"/>
              </a:rPr>
              <a:t>Introduction</a:t>
            </a:r>
          </a:p>
        </p:txBody>
      </p:sp>
      <p:grpSp>
        <p:nvGrpSpPr>
          <p:cNvPr id="11" name="Group 1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2" name="Freeform: Shape 1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1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7" name="Group 1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18" name="Freeform: Shape 1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63610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470B86E3-87ED-EADA-6AD1-F4CA9B8AA6E8}"/>
              </a:ext>
            </a:extLst>
          </p:cNvPr>
          <p:cNvSpPr>
            <a:spLocks noGrp="1"/>
          </p:cNvSpPr>
          <p:nvPr>
            <p:ph type="title"/>
          </p:nvPr>
        </p:nvSpPr>
        <p:spPr>
          <a:xfrm>
            <a:off x="804672" y="1365403"/>
            <a:ext cx="9679755" cy="4127194"/>
          </a:xfrm>
        </p:spPr>
        <p:txBody>
          <a:bodyPr vert="horz" lIns="91440" tIns="45720" rIns="91440" bIns="45720" rtlCol="0" anchor="ctr">
            <a:normAutofit/>
          </a:bodyPr>
          <a:lstStyle/>
          <a:p>
            <a:r>
              <a:rPr lang="en-US" sz="3200" b="1" kern="1200" dirty="0">
                <a:solidFill>
                  <a:schemeClr val="tx2"/>
                </a:solidFill>
                <a:latin typeface="Times New Roman" panose="02020603050405020304" pitchFamily="18" charset="0"/>
                <a:cs typeface="Times New Roman" panose="02020603050405020304" pitchFamily="18" charset="0"/>
              </a:rPr>
              <a:t>Cardiovascular Disease:</a:t>
            </a:r>
            <a:br>
              <a:rPr lang="en-US" sz="3200" kern="1200" dirty="0">
                <a:solidFill>
                  <a:schemeClr val="tx2"/>
                </a:solidFill>
                <a:latin typeface="Times New Roman" panose="02020603050405020304" pitchFamily="18" charset="0"/>
                <a:cs typeface="Times New Roman" panose="02020603050405020304" pitchFamily="18" charset="0"/>
              </a:rPr>
            </a:br>
            <a:r>
              <a:rPr lang="en-US" sz="2800" kern="1200" dirty="0">
                <a:solidFill>
                  <a:schemeClr val="tx2"/>
                </a:solidFill>
                <a:latin typeface="Times New Roman" panose="02020603050405020304" pitchFamily="18" charset="0"/>
                <a:cs typeface="Times New Roman" panose="02020603050405020304" pitchFamily="18" charset="0"/>
              </a:rPr>
              <a:t>A type of disease that affects the heart or blood vessels. The risk of certain cardiovascular diseases may be increased by smoking, high blood pressure, high cholesterol unhealthy diet &amp; lack of exercise and obesity.</a:t>
            </a: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5931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54A6836E-C603-43CB-9DA7-89D8E3FA38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96007DD-F9BF-4F0F-B8C6-C514B284197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4" name="Rectangle 2">
            <a:extLst>
              <a:ext uri="{FF2B5EF4-FFF2-40B4-BE49-F238E27FC236}">
                <a16:creationId xmlns:a16="http://schemas.microsoft.com/office/drawing/2014/main" id="{E3D5650B-E532-833D-1B24-46935406CDC4}"/>
              </a:ext>
            </a:extLst>
          </p:cNvPr>
          <p:cNvSpPr>
            <a:spLocks noGrp="1" noChangeArrowheads="1"/>
          </p:cNvSpPr>
          <p:nvPr>
            <p:ph type="title"/>
          </p:nvPr>
        </p:nvSpPr>
        <p:spPr bwMode="auto">
          <a:xfrm>
            <a:off x="930570" y="2757595"/>
            <a:ext cx="10684151" cy="1991979"/>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Autofit/>
          </a:bodyPr>
          <a:lstStyle/>
          <a:p>
            <a:pPr marL="0" marR="0" lvl="0" indent="0" fontAlgn="base">
              <a:spcAft>
                <a:spcPct val="0"/>
              </a:spcAft>
              <a:buClrTx/>
              <a:buSzTx/>
              <a:tabLst/>
            </a:pPr>
            <a:r>
              <a:rPr kumimoji="0" lang="en-US" altLang="en-US" sz="3200" b="1"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Why is your research question important?</a:t>
            </a:r>
            <a:br>
              <a:rPr kumimoji="0" lang="en-US" altLang="en-US" sz="32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b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Since cardiovascular diseases (CVDs) are one of the major causes of death globally, it is essential to comprehend risk variables in  order to create preventative and therapeutic plans that work.</a:t>
            </a:r>
            <a:b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b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Examining modifiable characteristics such as body mass index, cholesterol, alcohol intake, and smoking status can help shape public health policies and lifestyle programs targeted at lowering the burden of cardiovascular disease.</a:t>
            </a:r>
            <a:b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b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br>
            <a:r>
              <a:rPr kumimoji="0" lang="en-US" altLang="en-US" sz="2000" b="0" i="0" u="none" strike="noStrike" kern="1200" cap="none" normalizeH="0" baseline="0" dirty="0">
                <a:ln>
                  <a:noFill/>
                </a:ln>
                <a:solidFill>
                  <a:schemeClr val="tx2"/>
                </a:solidFill>
                <a:effectLst/>
                <a:latin typeface="Times New Roman" panose="02020603050405020304" pitchFamily="18" charset="0"/>
                <a:cs typeface="Times New Roman" panose="02020603050405020304" pitchFamily="18" charset="0"/>
              </a:rPr>
              <a:t>Analyzing characteristics that cannot be changed, such age, blood pressure category, and family history, can assist in identifying high-risk groups in need of close observation and preventive actions</a:t>
            </a:r>
            <a:r>
              <a:rPr kumimoji="0" lang="en-US" altLang="en-US" sz="2000" b="0" i="0" u="none" strike="noStrike" kern="1200" cap="none" normalizeH="0" baseline="0" dirty="0">
                <a:ln>
                  <a:noFill/>
                </a:ln>
                <a:solidFill>
                  <a:schemeClr val="tx2"/>
                </a:solidFill>
                <a:effectLst/>
                <a:latin typeface="+mj-lt"/>
                <a:ea typeface="+mj-ea"/>
                <a:cs typeface="+mj-cs"/>
              </a:rPr>
              <a:t>.</a:t>
            </a:r>
          </a:p>
        </p:txBody>
      </p:sp>
      <p:grpSp>
        <p:nvGrpSpPr>
          <p:cNvPr id="20" name="Group 19">
            <a:extLst>
              <a:ext uri="{FF2B5EF4-FFF2-40B4-BE49-F238E27FC236}">
                <a16:creationId xmlns:a16="http://schemas.microsoft.com/office/drawing/2014/main" id="{8A0FAFCA-5C96-453B-83B7-A9AEF7F1896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1" name="Freeform: Shape 20">
              <a:extLst>
                <a:ext uri="{FF2B5EF4-FFF2-40B4-BE49-F238E27FC236}">
                  <a16:creationId xmlns:a16="http://schemas.microsoft.com/office/drawing/2014/main" id="{4A0F84AE-A24D-4353-B1BA-BD80DAA385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AF093259-3E74-43A1-944B-B106C8105E9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AAA28A35-1E54-4054-BB95-42FAFA13A9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FBA3A17F-F3BD-4B94-9CC8-006700210F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oup 25">
            <a:extLst>
              <a:ext uri="{FF2B5EF4-FFF2-40B4-BE49-F238E27FC236}">
                <a16:creationId xmlns:a16="http://schemas.microsoft.com/office/drawing/2014/main" id="{CD0398DD-AD75-4E2B-A3C6-35073082A8B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456265" y="3658536"/>
            <a:ext cx="3655725" cy="2743201"/>
            <a:chOff x="-305" y="-1"/>
            <a:chExt cx="3832880" cy="2876136"/>
          </a:xfrm>
        </p:grpSpPr>
        <p:sp>
          <p:nvSpPr>
            <p:cNvPr id="27" name="Freeform: Shape 26">
              <a:extLst>
                <a:ext uri="{FF2B5EF4-FFF2-40B4-BE49-F238E27FC236}">
                  <a16:creationId xmlns:a16="http://schemas.microsoft.com/office/drawing/2014/main" id="{03E4F247-A844-4CD1-A37E-B7EA0DA2DB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E2387B1B-D4D3-493F-8D7A-C7A89DBD4A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C3404477-1F13-4859-84DA-12A303AC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1B8C62FD-B708-4F00-80BB-1250C60119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41594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9EF3BFA-065F-726D-BC34-7D50C2CE91A4}"/>
              </a:ext>
            </a:extLst>
          </p:cNvPr>
          <p:cNvSpPr>
            <a:spLocks noGrp="1"/>
          </p:cNvSpPr>
          <p:nvPr>
            <p:ph type="title"/>
          </p:nvPr>
        </p:nvSpPr>
        <p:spPr>
          <a:xfrm>
            <a:off x="804672" y="1365403"/>
            <a:ext cx="10517345" cy="4127194"/>
          </a:xfrm>
        </p:spPr>
        <p:txBody>
          <a:bodyPr vert="horz" lIns="91440" tIns="45720" rIns="91440" bIns="45720" rtlCol="0" anchor="ctr">
            <a:normAutofit/>
          </a:bodyPr>
          <a:lstStyle/>
          <a:p>
            <a:r>
              <a:rPr lang="en-US" sz="3200" b="1" kern="1200" dirty="0">
                <a:solidFill>
                  <a:schemeClr val="tx2"/>
                </a:solidFill>
                <a:latin typeface="Times New Roman" panose="02020603050405020304" pitchFamily="18" charset="0"/>
                <a:cs typeface="Times New Roman" panose="02020603050405020304" pitchFamily="18" charset="0"/>
              </a:rPr>
              <a:t>Are there any existing studies done before for the same research question?</a:t>
            </a:r>
            <a:br>
              <a:rPr lang="en-US" sz="2100" b="1" kern="1200" dirty="0">
                <a:solidFill>
                  <a:schemeClr val="tx2"/>
                </a:solidFill>
                <a:latin typeface="Times New Roman" panose="02020603050405020304" pitchFamily="18" charset="0"/>
                <a:cs typeface="Times New Roman" panose="02020603050405020304" pitchFamily="18" charset="0"/>
              </a:rPr>
            </a:br>
            <a:br>
              <a:rPr lang="en-US" sz="2100" kern="1200" dirty="0">
                <a:solidFill>
                  <a:schemeClr val="tx2"/>
                </a:solidFill>
                <a:latin typeface="Times New Roman" panose="02020603050405020304" pitchFamily="18" charset="0"/>
                <a:cs typeface="Times New Roman" panose="02020603050405020304" pitchFamily="18" charset="0"/>
              </a:rPr>
            </a:br>
            <a:r>
              <a:rPr lang="en-US" sz="2100" kern="1200" dirty="0" err="1">
                <a:solidFill>
                  <a:schemeClr val="tx2"/>
                </a:solidFill>
                <a:latin typeface="Times New Roman" panose="02020603050405020304" pitchFamily="18" charset="0"/>
                <a:cs typeface="Times New Roman" panose="02020603050405020304" pitchFamily="18" charset="0"/>
              </a:rPr>
              <a:t>Infact</a:t>
            </a:r>
            <a:r>
              <a:rPr lang="en-US" sz="2100" kern="1200" dirty="0">
                <a:solidFill>
                  <a:schemeClr val="tx2"/>
                </a:solidFill>
                <a:latin typeface="Times New Roman" panose="02020603050405020304" pitchFamily="18" charset="0"/>
                <a:cs typeface="Times New Roman" panose="02020603050405020304" pitchFamily="18" charset="0"/>
              </a:rPr>
              <a:t>, studies have been done in the past on the risk factors for CVD, but their main objective is to determine how common certain risk factors are or how often they co-occur.</a:t>
            </a:r>
            <a:br>
              <a:rPr lang="en-US" sz="2100" b="1" kern="1200" dirty="0">
                <a:solidFill>
                  <a:schemeClr val="tx2"/>
                </a:solidFill>
                <a:latin typeface="Times New Roman" panose="02020603050405020304" pitchFamily="18" charset="0"/>
                <a:cs typeface="Times New Roman" panose="02020603050405020304" pitchFamily="18" charset="0"/>
              </a:rPr>
            </a:br>
            <a:br>
              <a:rPr lang="en-US" sz="2100" kern="1200" dirty="0">
                <a:solidFill>
                  <a:schemeClr val="tx2"/>
                </a:solidFill>
                <a:latin typeface="Times New Roman" panose="02020603050405020304" pitchFamily="18" charset="0"/>
                <a:cs typeface="Times New Roman" panose="02020603050405020304" pitchFamily="18" charset="0"/>
              </a:rPr>
            </a:br>
            <a:br>
              <a:rPr lang="en-US" sz="2100" kern="1200" dirty="0">
                <a:solidFill>
                  <a:schemeClr val="tx2"/>
                </a:solidFill>
                <a:latin typeface="Times New Roman" panose="02020603050405020304" pitchFamily="18" charset="0"/>
                <a:cs typeface="Times New Roman" panose="02020603050405020304" pitchFamily="18" charset="0"/>
              </a:rPr>
            </a:br>
            <a:br>
              <a:rPr lang="en-US" sz="2100" b="1" kern="1200" dirty="0">
                <a:solidFill>
                  <a:schemeClr val="tx2"/>
                </a:solidFill>
                <a:latin typeface="Times New Roman" panose="02020603050405020304" pitchFamily="18" charset="0"/>
                <a:cs typeface="Times New Roman" panose="02020603050405020304" pitchFamily="18" charset="0"/>
              </a:rPr>
            </a:br>
            <a:br>
              <a:rPr lang="en-US" sz="2100" b="1" kern="1200" dirty="0">
                <a:solidFill>
                  <a:schemeClr val="tx2"/>
                </a:solidFill>
                <a:latin typeface="Times New Roman" panose="02020603050405020304" pitchFamily="18" charset="0"/>
                <a:cs typeface="Times New Roman" panose="02020603050405020304" pitchFamily="18" charset="0"/>
              </a:rPr>
            </a:br>
            <a:endParaRPr lang="en-US" sz="2100" b="1" kern="1200" dirty="0">
              <a:solidFill>
                <a:schemeClr val="tx2"/>
              </a:solidFill>
              <a:latin typeface="Times New Roman" panose="02020603050405020304" pitchFamily="18" charset="0"/>
              <a:cs typeface="Times New Roman" panose="02020603050405020304" pitchFamily="18" charset="0"/>
            </a:endParaRPr>
          </a:p>
        </p:txBody>
      </p:sp>
      <p:grpSp>
        <p:nvGrpSpPr>
          <p:cNvPr id="21" name="Group 2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8" name="Freeform: Shape 2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3">
            <a:extLst>
              <a:ext uri="{FF2B5EF4-FFF2-40B4-BE49-F238E27FC236}">
                <a16:creationId xmlns:a16="http://schemas.microsoft.com/office/drawing/2014/main" id="{1C31946F-B712-113E-82B5-CA21252B613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2659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C9EF3BFA-065F-726D-BC34-7D50C2CE91A4}"/>
              </a:ext>
            </a:extLst>
          </p:cNvPr>
          <p:cNvSpPr>
            <a:spLocks noGrp="1"/>
          </p:cNvSpPr>
          <p:nvPr>
            <p:ph type="title"/>
          </p:nvPr>
        </p:nvSpPr>
        <p:spPr>
          <a:xfrm>
            <a:off x="804672" y="1365403"/>
            <a:ext cx="10178638" cy="4127194"/>
          </a:xfrm>
        </p:spPr>
        <p:txBody>
          <a:bodyPr vert="horz" lIns="91440" tIns="45720" rIns="91440" bIns="45720" rtlCol="0" anchor="ctr">
            <a:normAutofit fontScale="90000"/>
          </a:bodyPr>
          <a:lstStyle/>
          <a:p>
            <a:r>
              <a:rPr lang="en-US" sz="3600" b="1" kern="1200" dirty="0">
                <a:solidFill>
                  <a:schemeClr val="tx2"/>
                </a:solidFill>
                <a:latin typeface="Times New Roman" panose="02020603050405020304" pitchFamily="18" charset="0"/>
                <a:cs typeface="Times New Roman" panose="02020603050405020304" pitchFamily="18" charset="0"/>
              </a:rPr>
              <a:t>If it has been done, how will your project be different from </a:t>
            </a:r>
            <a:r>
              <a:rPr lang="en-US" sz="3600" b="1" dirty="0">
                <a:solidFill>
                  <a:schemeClr val="tx2"/>
                </a:solidFill>
                <a:latin typeface="Times New Roman" panose="02020603050405020304" pitchFamily="18" charset="0"/>
                <a:cs typeface="Times New Roman" panose="02020603050405020304" pitchFamily="18" charset="0"/>
              </a:rPr>
              <a:t>others?</a:t>
            </a:r>
            <a:br>
              <a:rPr lang="en-US" sz="3600" b="1" dirty="0">
                <a:solidFill>
                  <a:schemeClr val="tx2"/>
                </a:solidFill>
                <a:latin typeface="Times New Roman" panose="02020603050405020304" pitchFamily="18" charset="0"/>
                <a:cs typeface="Times New Roman" panose="02020603050405020304" pitchFamily="18" charset="0"/>
              </a:rPr>
            </a:br>
            <a:r>
              <a:rPr lang="en-US" sz="2200" dirty="0">
                <a:solidFill>
                  <a:schemeClr val="tx2"/>
                </a:solidFill>
                <a:latin typeface="Times New Roman" panose="02020603050405020304" pitchFamily="18" charset="0"/>
                <a:cs typeface="Times New Roman" panose="02020603050405020304" pitchFamily="18" charset="0"/>
              </a:rPr>
              <a:t>By addressing the gaps, our research project has the potential to contribute to a more comprehensive understanding of the complex interplay between modifiable and non-modifiable risk factors, their independent and interactive effects, and their associations with both clinical and subclinical manifestations of CVDs in the adult population.</a:t>
            </a:r>
            <a:br>
              <a:rPr lang="en-US" sz="2200" dirty="0">
                <a:solidFill>
                  <a:schemeClr val="tx2"/>
                </a:solidFill>
                <a:latin typeface="Times New Roman" panose="02020603050405020304" pitchFamily="18" charset="0"/>
                <a:cs typeface="Times New Roman" panose="02020603050405020304" pitchFamily="18" charset="0"/>
              </a:rPr>
            </a:br>
            <a:r>
              <a:rPr lang="en-US" sz="2200" dirty="0">
                <a:solidFill>
                  <a:schemeClr val="tx2"/>
                </a:solidFill>
                <a:latin typeface="Times New Roman" panose="02020603050405020304" pitchFamily="18" charset="0"/>
                <a:cs typeface="Times New Roman" panose="02020603050405020304" pitchFamily="18" charset="0"/>
              </a:rPr>
              <a:t>These studies primarily focus on estimating the prevalence of individual risk factors and their co-occurrence, leaving a gap in our understanding of their independent and interactive effects on the actual prevalence or incidence of CVDs. This gap could be addressed by quantitatively assessing how specific modifiable risk factors, such as body mass index, cholesterol levels, alcohol consumption, and smoking status, independently and interactively influence the likelihood of developing CVDs in the adult population</a:t>
            </a:r>
            <a:r>
              <a:rPr lang="en-US" sz="2700" dirty="0">
                <a:solidFill>
                  <a:schemeClr val="tx2"/>
                </a:solidFill>
                <a:latin typeface="Times New Roman" panose="02020603050405020304" pitchFamily="18" charset="0"/>
                <a:cs typeface="Times New Roman" panose="02020603050405020304" pitchFamily="18" charset="0"/>
              </a:rPr>
              <a:t>.</a:t>
            </a:r>
            <a:br>
              <a:rPr lang="en-US" sz="3200" b="1" kern="1200" dirty="0">
                <a:solidFill>
                  <a:schemeClr val="tx2"/>
                </a:solidFill>
                <a:latin typeface="Times New Roman" panose="02020603050405020304" pitchFamily="18" charset="0"/>
                <a:cs typeface="Times New Roman" panose="02020603050405020304" pitchFamily="18" charset="0"/>
              </a:rPr>
            </a:br>
            <a:br>
              <a:rPr lang="en-US" sz="1600" b="1" kern="1200" dirty="0">
                <a:solidFill>
                  <a:schemeClr val="tx2"/>
                </a:solidFill>
                <a:latin typeface="Times New Roman" panose="02020603050405020304" pitchFamily="18" charset="0"/>
                <a:cs typeface="Times New Roman" panose="02020603050405020304" pitchFamily="18" charset="0"/>
              </a:rPr>
            </a:br>
            <a:r>
              <a:rPr lang="en-US" sz="1600" kern="1200" dirty="0">
                <a:solidFill>
                  <a:schemeClr val="tx2"/>
                </a:solidFill>
                <a:latin typeface="Times New Roman" panose="02020603050405020304" pitchFamily="18" charset="0"/>
                <a:cs typeface="Times New Roman" panose="02020603050405020304" pitchFamily="18" charset="0"/>
              </a:rPr>
              <a:t>.</a:t>
            </a:r>
            <a:br>
              <a:rPr lang="en-US" sz="1600" b="1" kern="1200" dirty="0">
                <a:solidFill>
                  <a:schemeClr val="tx2"/>
                </a:solidFill>
                <a:latin typeface="Times New Roman" panose="02020603050405020304" pitchFamily="18" charset="0"/>
                <a:cs typeface="Times New Roman" panose="02020603050405020304" pitchFamily="18" charset="0"/>
              </a:rPr>
            </a:br>
            <a:br>
              <a:rPr lang="en-US" sz="1300" kern="1200" dirty="0">
                <a:solidFill>
                  <a:schemeClr val="tx2"/>
                </a:solidFill>
                <a:latin typeface="+mj-lt"/>
                <a:ea typeface="+mj-ea"/>
                <a:cs typeface="+mj-cs"/>
              </a:rPr>
            </a:br>
            <a:br>
              <a:rPr lang="en-US" sz="1300" kern="1200" dirty="0">
                <a:solidFill>
                  <a:schemeClr val="tx2"/>
                </a:solidFill>
                <a:latin typeface="+mj-lt"/>
                <a:ea typeface="+mj-ea"/>
                <a:cs typeface="+mj-cs"/>
              </a:rPr>
            </a:br>
            <a:br>
              <a:rPr lang="en-US" sz="1300" b="1" kern="1200" dirty="0">
                <a:solidFill>
                  <a:schemeClr val="tx2"/>
                </a:solidFill>
                <a:latin typeface="+mj-lt"/>
                <a:ea typeface="+mj-ea"/>
                <a:cs typeface="+mj-cs"/>
              </a:rPr>
            </a:br>
            <a:br>
              <a:rPr lang="en-US" sz="1300" b="1" kern="1200" dirty="0">
                <a:solidFill>
                  <a:schemeClr val="tx2"/>
                </a:solidFill>
                <a:latin typeface="+mj-lt"/>
                <a:ea typeface="+mj-ea"/>
                <a:cs typeface="+mj-cs"/>
              </a:rPr>
            </a:br>
            <a:endParaRPr lang="en-US" sz="1300" b="1" kern="1200" dirty="0">
              <a:solidFill>
                <a:schemeClr val="tx2"/>
              </a:solidFill>
              <a:latin typeface="+mj-lt"/>
              <a:ea typeface="+mj-ea"/>
              <a:cs typeface="+mj-cs"/>
            </a:endParaRPr>
          </a:p>
        </p:txBody>
      </p:sp>
      <p:grpSp>
        <p:nvGrpSpPr>
          <p:cNvPr id="21" name="Group 20">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22" name="Freeform: Shape 21">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22">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Shape 23">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oup 26">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8" name="Freeform: Shape 27">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Shape 29">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Rectangle 3">
            <a:extLst>
              <a:ext uri="{FF2B5EF4-FFF2-40B4-BE49-F238E27FC236}">
                <a16:creationId xmlns:a16="http://schemas.microsoft.com/office/drawing/2014/main" id="{1C31946F-B712-113E-82B5-CA21252B613D}"/>
              </a:ext>
            </a:extLst>
          </p:cNvPr>
          <p:cNvSpPr>
            <a:spLocks noChangeArrowheads="1"/>
          </p:cNvSpPr>
          <p:nvPr/>
        </p:nvSpPr>
        <p:spPr bwMode="auto">
          <a:xfrm>
            <a:off x="0" y="-323165"/>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496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88EB6E95-9C89-4CFF-A598-F278D0DFB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74CD0F4-EA2A-4E5D-AE73-1112C1CA2A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A194D6B0-FF4C-C0FC-6BA5-18E6AAA458C1}"/>
              </a:ext>
            </a:extLst>
          </p:cNvPr>
          <p:cNvSpPr>
            <a:spLocks noGrp="1"/>
          </p:cNvSpPr>
          <p:nvPr>
            <p:ph type="title"/>
          </p:nvPr>
        </p:nvSpPr>
        <p:spPr>
          <a:xfrm>
            <a:off x="804672" y="1365403"/>
            <a:ext cx="10063025" cy="4127194"/>
          </a:xfrm>
        </p:spPr>
        <p:txBody>
          <a:bodyPr vert="horz" lIns="91440" tIns="45720" rIns="91440" bIns="45720" rtlCol="0" anchor="ctr">
            <a:normAutofit/>
          </a:bodyPr>
          <a:lstStyle/>
          <a:p>
            <a:r>
              <a:rPr lang="en-US" sz="3200" b="1" kern="1200" dirty="0">
                <a:solidFill>
                  <a:schemeClr val="tx2"/>
                </a:solidFill>
                <a:latin typeface="Times New Roman" panose="02020603050405020304" pitchFamily="18" charset="0"/>
                <a:cs typeface="Times New Roman" panose="02020603050405020304" pitchFamily="18" charset="0"/>
              </a:rPr>
              <a:t>Which health data source is used?</a:t>
            </a:r>
            <a:br>
              <a:rPr lang="en-US" sz="3200" b="1" kern="1200" dirty="0">
                <a:solidFill>
                  <a:schemeClr val="tx2"/>
                </a:solidFill>
                <a:latin typeface="Times New Roman" panose="02020603050405020304" pitchFamily="18" charset="0"/>
                <a:cs typeface="Times New Roman" panose="02020603050405020304" pitchFamily="18" charset="0"/>
              </a:rPr>
            </a:br>
            <a:br>
              <a:rPr lang="en-US" sz="2100" b="1" kern="1200" dirty="0">
                <a:solidFill>
                  <a:schemeClr val="tx2"/>
                </a:solidFill>
                <a:latin typeface="Times New Roman" panose="02020603050405020304" pitchFamily="18" charset="0"/>
                <a:cs typeface="Times New Roman" panose="02020603050405020304" pitchFamily="18" charset="0"/>
              </a:rPr>
            </a:br>
            <a:r>
              <a:rPr lang="en-US" sz="2100" kern="1200" dirty="0">
                <a:solidFill>
                  <a:schemeClr val="tx2"/>
                </a:solidFill>
                <a:latin typeface="Times New Roman" panose="02020603050405020304" pitchFamily="18" charset="0"/>
                <a:cs typeface="Times New Roman" panose="02020603050405020304" pitchFamily="18" charset="0"/>
              </a:rPr>
              <a:t>Detailed information on demographics, clinical measures, lifestyle factors, and CVD outcomes are all included in the large dataset that we used from Kaggle.</a:t>
            </a:r>
            <a:br>
              <a:rPr lang="en-US" sz="2100" b="1" kern="1200" dirty="0">
                <a:solidFill>
                  <a:schemeClr val="tx2"/>
                </a:solidFill>
                <a:latin typeface="+mj-lt"/>
                <a:ea typeface="+mj-ea"/>
                <a:cs typeface="+mj-cs"/>
              </a:rPr>
            </a:br>
            <a:br>
              <a:rPr lang="en-US" sz="2100" b="1" kern="1200" dirty="0">
                <a:solidFill>
                  <a:schemeClr val="tx2"/>
                </a:solidFill>
                <a:latin typeface="+mj-lt"/>
                <a:ea typeface="+mj-ea"/>
                <a:cs typeface="+mj-cs"/>
              </a:rPr>
            </a:br>
            <a:br>
              <a:rPr lang="en-US" sz="2100" b="1" kern="1200" dirty="0">
                <a:solidFill>
                  <a:schemeClr val="tx2"/>
                </a:solidFill>
                <a:latin typeface="+mj-lt"/>
                <a:ea typeface="+mj-ea"/>
                <a:cs typeface="+mj-cs"/>
              </a:rPr>
            </a:br>
            <a:br>
              <a:rPr lang="en-US" sz="2100" b="1" kern="1200" dirty="0">
                <a:solidFill>
                  <a:schemeClr val="tx2"/>
                </a:solidFill>
                <a:latin typeface="+mj-lt"/>
                <a:ea typeface="+mj-ea"/>
                <a:cs typeface="+mj-cs"/>
              </a:rPr>
            </a:br>
            <a:br>
              <a:rPr lang="en-US" sz="2100" b="1" kern="1200" dirty="0">
                <a:solidFill>
                  <a:schemeClr val="tx2"/>
                </a:solidFill>
                <a:latin typeface="+mj-lt"/>
                <a:ea typeface="+mj-ea"/>
                <a:cs typeface="+mj-cs"/>
              </a:rPr>
            </a:br>
            <a:endParaRPr lang="en-US" sz="2100" b="1" kern="1200" dirty="0">
              <a:solidFill>
                <a:schemeClr val="tx2"/>
              </a:solidFill>
              <a:latin typeface="+mj-lt"/>
              <a:ea typeface="+mj-ea"/>
              <a:cs typeface="+mj-cs"/>
            </a:endParaRPr>
          </a:p>
        </p:txBody>
      </p:sp>
      <p:grpSp>
        <p:nvGrpSpPr>
          <p:cNvPr id="18" name="Group 17">
            <a:extLst>
              <a:ext uri="{FF2B5EF4-FFF2-40B4-BE49-F238E27FC236}">
                <a16:creationId xmlns:a16="http://schemas.microsoft.com/office/drawing/2014/main" id="{A1EDC8FC-C3D1-4FE4-8E66-29767478DB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867135" y="0"/>
            <a:ext cx="4324865" cy="264114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51638344-E7F0-4958-8208-ADCB822569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4E1970FB-4D97-4834-84EC-E48B27CC19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CEA7D5D6-1774-4826-A365-56CA591C9C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C9CE5CDD-EDFB-416F-889C-A7DB46AA9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 name="Group 23">
            <a:extLst>
              <a:ext uri="{FF2B5EF4-FFF2-40B4-BE49-F238E27FC236}">
                <a16:creationId xmlns:a16="http://schemas.microsoft.com/office/drawing/2014/main" id="{1BC136B2-4D8D-4561-95D5-56167F4116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114799"/>
            <a:ext cx="3655725" cy="2743201"/>
            <a:chOff x="-305" y="-1"/>
            <a:chExt cx="3832880" cy="2876136"/>
          </a:xfrm>
        </p:grpSpPr>
        <p:sp>
          <p:nvSpPr>
            <p:cNvPr id="25" name="Freeform: Shape 24">
              <a:extLst>
                <a:ext uri="{FF2B5EF4-FFF2-40B4-BE49-F238E27FC236}">
                  <a16:creationId xmlns:a16="http://schemas.microsoft.com/office/drawing/2014/main" id="{2C3B060E-7597-4B31-9EBE-16DBC974CD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937A35E4-8449-4A65-9CFF-F87916203D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id="{25774B36-1747-45AE-82C4-C5BA90C518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0022F94E-D4FB-4369-A3EE-7D82330BA4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176523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18a472b-2747-4988-b25d-d37fecb33154"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C105677FDB50A54AB2689265124C5B9A" ma:contentTypeVersion="9" ma:contentTypeDescription="Create a new document." ma:contentTypeScope="" ma:versionID="bb663058e588f2f43687aae4029eb987">
  <xsd:schema xmlns:xsd="http://www.w3.org/2001/XMLSchema" xmlns:xs="http://www.w3.org/2001/XMLSchema" xmlns:p="http://schemas.microsoft.com/office/2006/metadata/properties" xmlns:ns3="318a472b-2747-4988-b25d-d37fecb33154" xmlns:ns4="24591e79-d396-45e2-a321-a6fa186a0673" targetNamespace="http://schemas.microsoft.com/office/2006/metadata/properties" ma:root="true" ma:fieldsID="8adf4303399f5be4ee04ac01f460be72" ns3:_="" ns4:_="">
    <xsd:import namespace="318a472b-2747-4988-b25d-d37fecb33154"/>
    <xsd:import namespace="24591e79-d396-45e2-a321-a6fa186a0673"/>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18a472b-2747-4988-b25d-d37fecb331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4591e79-d396-45e2-a321-a6fa186a0673"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8AE25C0-66E9-4E74-9814-75E5D2A6CABE}">
  <ds:schemaRefs>
    <ds:schemaRef ds:uri="http://purl.org/dc/elements/1.1/"/>
    <ds:schemaRef ds:uri="http://schemas.microsoft.com/office/2006/documentManagement/types"/>
    <ds:schemaRef ds:uri="http://schemas.openxmlformats.org/package/2006/metadata/core-properties"/>
    <ds:schemaRef ds:uri="318a472b-2747-4988-b25d-d37fecb33154"/>
    <ds:schemaRef ds:uri="http://purl.org/dc/dcmitype/"/>
    <ds:schemaRef ds:uri="http://purl.org/dc/terms/"/>
    <ds:schemaRef ds:uri="http://www.w3.org/XML/1998/namespace"/>
    <ds:schemaRef ds:uri="24591e79-d396-45e2-a321-a6fa186a0673"/>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6AA039FD-0024-4678-8060-815EE66ACC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18a472b-2747-4988-b25d-d37fecb33154"/>
    <ds:schemaRef ds:uri="24591e79-d396-45e2-a321-a6fa186a067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FEDA63D-DE73-4ED5-BDF0-D3D9FD35E1ED}">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1339</TotalTime>
  <Words>2494</Words>
  <Application>Microsoft Office PowerPoint</Application>
  <PresentationFormat>Widescreen</PresentationFormat>
  <Paragraphs>56</Paragraphs>
  <Slides>29</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Aptos</vt:lpstr>
      <vt:lpstr>Aptos Display</vt:lpstr>
      <vt:lpstr>Arial</vt:lpstr>
      <vt:lpstr>Calibri</vt:lpstr>
      <vt:lpstr>Times New Roman</vt:lpstr>
      <vt:lpstr>Office Theme</vt:lpstr>
      <vt:lpstr>Investigating the Influence of Modifiable and Non-Modifiable Risk Factors on Cardiovascular Disease Prevalence in Adults</vt:lpstr>
      <vt:lpstr>Research Question ?</vt:lpstr>
      <vt:lpstr> "What are the independent and interactive effects of modifiable risk factors (body mass index, cholesterol levels, alcohol consumption, smoking status) and non-modifiable risk factors (age, blood pressure category, family history of cardiovascular disease) on the prevalence of cardiovascular diseases in the adult population?"</vt:lpstr>
      <vt:lpstr>Introduction</vt:lpstr>
      <vt:lpstr>Cardiovascular Disease: A type of disease that affects the heart or blood vessels. The risk of certain cardiovascular diseases may be increased by smoking, high blood pressure, high cholesterol unhealthy diet &amp; lack of exercise and obesity.</vt:lpstr>
      <vt:lpstr>Why is your research question important?  Since cardiovascular diseases (CVDs) are one of the major causes of death globally, it is essential to comprehend risk variables in  order to create preventative and therapeutic plans that work.  Examining modifiable characteristics such as body mass index, cholesterol, alcohol intake, and smoking status can help shape public health policies and lifestyle programs targeted at lowering the burden of cardiovascular disease.  Analyzing characteristics that cannot be changed, such age, blood pressure category, and family history, can assist in identifying high-risk groups in need of close observation and preventive actions.</vt:lpstr>
      <vt:lpstr>Are there any existing studies done before for the same research question?  Infact, studies have been done in the past on the risk factors for CVD, but their main objective is to determine how common certain risk factors are or how often they co-occur.     </vt:lpstr>
      <vt:lpstr>If it has been done, how will your project be different from others? By addressing the gaps, our research project has the potential to contribute to a more comprehensive understanding of the complex interplay between modifiable and non-modifiable risk factors, their independent and interactive effects, and their associations with both clinical and subclinical manifestations of CVDs in the adult population. These studies primarily focus on estimating the prevalence of individual risk factors and their co-occurrence, leaving a gap in our understanding of their independent and interactive effects on the actual prevalence or incidence of CVDs. This gap could be addressed by quantitatively assessing how specific modifiable risk factors, such as body mass index, cholesterol levels, alcohol consumption, and smoking status, independently and interactively influence the likelihood of developing CVDs in the adult population.  .     </vt:lpstr>
      <vt:lpstr>Which health data source is used?  Detailed information on demographics, clinical measures, lifestyle factors, and CVD outcomes are all included in the large dataset that we used from Kaggle.     </vt:lpstr>
      <vt:lpstr>Dependent variable  The analysis's goal is to find out how common clinically significant cardiovascular disease events are among adults and how these events relate to risk variables.   </vt:lpstr>
      <vt:lpstr>Independent variables Modifiable factors: body mass index, cholesterol levels, alcohol consumption, smoking status, physical activity Non-modifiable factors: age, gender, blood pressure category, family history of CVD.  Why did you decide to choose these independent variables from the dataset? The variables were selected based on their well-established cardiovascular implications and the most recent evidence from previous studies.  Are they different from past studies? The study sets itself apart from earlier studies by taking into account potential interactions between modifiable hazards and non-modifiable characteristics such as blood pressure category and family history of CVD.     </vt:lpstr>
      <vt:lpstr>What is the significance of your research question?  The significance of the study is to improve our understanding of the complex interactions between modifiable and non-modifiable risk variables, their consequences, and their relationships with adult cardiovascular disease (CVD) outcomes.   </vt:lpstr>
      <vt:lpstr>Are there any practical implications?  1. Based on individual risk factors, the study's findings can help physicians manage the risk of cardiovascular disease (CVD) and develop individualized treatment plans. 2. The results can direct policy and public health programs, emphasizing the promotion of healthy lifestyles and the management of particular risk factors. 3. In order to identify high-risk individuals and maximize resource allocation for prevention, the research can improve the accuracy of predictive models and risk assessment tools. 4. According to the study, patient education materials can assist people in understanding and lowering their risk of CVD, which can result in healthier lifestyle decisions. 5. Finding new therapy targets and improving the efficacy of currently available drugs to treat cardiovascular illness are two ways that the research may further pharmaceutical development.  </vt:lpstr>
      <vt:lpstr>Methodology                              </vt:lpstr>
      <vt:lpstr>Descriptive Statistics The descriptive statistics of CVDdata_cleaned offer insights into the dataset's cardiovascular-related variables. They include measures like mean, median, standard deviation for continuous variables (e.g., age, BMI) and frequency tables for categorical variables (e.g., gender, smoking status). Graphs like histograms and bar plots visualize data distribution. These stats help understand participant characteristics, spot outliers, and guide further analysis on cardiovascular disease.</vt:lpstr>
      <vt:lpstr>                             </vt:lpstr>
      <vt:lpstr>                             </vt:lpstr>
      <vt:lpstr>                             </vt:lpstr>
      <vt:lpstr>                             </vt:lpstr>
      <vt:lpstr>                             </vt:lpstr>
      <vt:lpstr>                             </vt:lpstr>
      <vt:lpstr>                             </vt:lpstr>
      <vt:lpstr>  Data Management:  Data Cleaning and Preprocessing: We started by inspecting the dataset for any obvious errors, inconsistencies, or duplicates. This involved checking for invalid or out-of-range values, missing data, and any formatting issues. We removed any duplicate rows or observations, as they can introduce bias and skew the results and we deleted unwanted columns which are unnecessary for our research. Data Transformation: BMI was changed from number to integer for better results. Variable Selection: We have removed repeated columns and the columns which are unnecessary for our research. Data Aggregation: We have combined 2 datasets from kaggle. Data Integration: We integrated 2 datasets ensuring consistency in variable names, formats, and units.</vt:lpstr>
      <vt:lpstr>Output of Logistic Regression:  Based on the output:- All coefficients are statistically significant with p-values less than 0.05, suggesting that age_years, bp_category, smoke, and alco are all significantly associated with the presence of cardiovascular disease (cardio).- The estimated log odds of cardiovascular disease increase with increasing age (age_years), higher blood pressure categories (Hypertension Stage 1 and Hypertension Stage 2), smoking (smoke), and alcohol consumption (alco).- The Null deviance and Residual deviance provide information about the goodness of fit of the model. A lower residual deviance indicates a better fit of the model to the data.- The AIC (Akaike Information Criterion) is a measure of the relative quality of the model, with lower values indicating better fit.- The number of Fisher Scoring iterations provides information about the convergence of the optimization algorithm used to fit the model.  </vt:lpstr>
      <vt:lpstr>   Hypothesis Testing: Performed chi-square tests and ANOVA tests to examine the associations between categorical variables (smoking, alcohol consumption, BMI, glucose levels, cholesterol levels, blood pressure categories) and cardiovascular disease.      </vt:lpstr>
      <vt:lpstr>CONCLUSION</vt:lpstr>
      <vt:lpstr> 1. Significant Risk Factors: Smoking status, alcohol consumption, BMI category, and glucose levels are all found to be significantly associated with cardiovascular disease. This suggests that individuals who smoke, consume alcohol, have higher BMI categories, or exhibit abnormal glucose levels may have an increased risk of developing cardiovascular diseases.  2. Non-Significant Factors: The analysis did not provide a conclusive result regarding the association between gender and cardiovascular disease. Further investigation may be warranted to explore this relationship in more detail.  3. Importance of Modifiable Risk Factors: The significant associations observed with modifiable risk factors such as smoking, alcohol consumption, BMI, and glucose levels highlight the importance of lifestyle modifications and interventions in reducing the risk of cardiovascular diseases. Targeted interventions aimed at reducing smoking rates, promoting healthy alcohol consumption, maintaining optimal BMI levels, and managing glucose levels could potentially contribute to lowering the prevalence of cardiovascular diseases.  4. Need for Further Research:  While the analysis provides valuable insights, there may be other factors not included in the dataset that could also influence cardiovascular disease prevalence. Additionally, longitudinal studies or randomized controlled trials could provide more robust evidence of causality and further elucidate the complex interactions between various risk factors and cardiovascular disease outcomes. </vt:lpstr>
      <vt:lpstr>Reference:  1) A Systematic Review of Major Cardiovascular Risk Factors: A Growing Global Health Concern      https://www.ncbi.nlm.nih.gov/pmc/articles/PMC9644238/  2. Modifiable risk factors in adults with and without prior cardiovascular disease: findings from the Indonesian National Basic Health Research https://bmcpublichealth.biomedcentral.com/articles/10.1186/s12889-022-13104-0  3. Association of Habitual Alcohol Intake With Risk of Cardiovascular Disease https://jamanetwork.com/journals/jamanetworkopen/fullarticle/2790520  4. Global Effect of Modifiable Risk Factors on Cardiovascular Disease and Mortality https://www.nejm.org/doi/full/10.1056/NEJMoa2206916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 "Understanding the Intersectionality of Cardiovascular Disease Risk Factors: An Analysis of Age, Sex, and Race/Ethnicity Disparities"</dc:title>
  <dc:creator>Revathi Surisetty</dc:creator>
  <cp:lastModifiedBy>Revathi Surisetty</cp:lastModifiedBy>
  <cp:revision>14</cp:revision>
  <dcterms:created xsi:type="dcterms:W3CDTF">2024-04-30T19:19:40Z</dcterms:created>
  <dcterms:modified xsi:type="dcterms:W3CDTF">2025-10-14T20:59:30Z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0x010100C105677FDB50A54AB2689265124C5B9A</vt:lpwstr>
  </property>
</Properties>
</file>