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57" r:id="rId7"/>
    <p:sldId id="264" r:id="rId8"/>
    <p:sldId id="258" r:id="rId9"/>
    <p:sldId id="265" r:id="rId10"/>
    <p:sldId id="266" r:id="rId11"/>
    <p:sldId id="267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59" r:id="rId21"/>
    <p:sldId id="275" r:id="rId22"/>
    <p:sldId id="276" r:id="rId23"/>
    <p:sldId id="278" r:id="rId24"/>
    <p:sldId id="279" r:id="rId25"/>
    <p:sldId id="281" r:id="rId26"/>
    <p:sldId id="282" r:id="rId27"/>
    <p:sldId id="283" r:id="rId28"/>
    <p:sldId id="284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vati, A (Cognizant)" userId="b32ad8b1-8cce-41cd-a0aa-6bff6b20bfb3" providerId="ADAL" clId="{923FB244-FAAB-4DB6-A020-FE240A5E16F0}"/>
    <pc:docChg chg="modSld">
      <pc:chgData name="Revati, A (Cognizant)" userId="b32ad8b1-8cce-41cd-a0aa-6bff6b20bfb3" providerId="ADAL" clId="{923FB244-FAAB-4DB6-A020-FE240A5E16F0}" dt="2021-08-14T10:23:48.153" v="62" actId="20577"/>
      <pc:docMkLst>
        <pc:docMk/>
      </pc:docMkLst>
      <pc:sldChg chg="modSp mod">
        <pc:chgData name="Revati, A (Cognizant)" userId="b32ad8b1-8cce-41cd-a0aa-6bff6b20bfb3" providerId="ADAL" clId="{923FB244-FAAB-4DB6-A020-FE240A5E16F0}" dt="2021-08-14T10:23:48.153" v="62" actId="20577"/>
        <pc:sldMkLst>
          <pc:docMk/>
          <pc:sldMk cId="260926258" sldId="257"/>
        </pc:sldMkLst>
        <pc:spChg chg="mod">
          <ac:chgData name="Revati, A (Cognizant)" userId="b32ad8b1-8cce-41cd-a0aa-6bff6b20bfb3" providerId="ADAL" clId="{923FB244-FAAB-4DB6-A020-FE240A5E16F0}" dt="2021-08-14T10:23:48.153" v="62" actId="20577"/>
          <ac:spMkLst>
            <pc:docMk/>
            <pc:sldMk cId="260926258" sldId="257"/>
            <ac:spMk id="5" creationId="{0508382D-696F-49E0-AAB1-76DF9B949FC0}"/>
          </ac:spMkLst>
        </pc:spChg>
        <pc:spChg chg="mod">
          <ac:chgData name="Revati, A (Cognizant)" userId="b32ad8b1-8cce-41cd-a0aa-6bff6b20bfb3" providerId="ADAL" clId="{923FB244-FAAB-4DB6-A020-FE240A5E16F0}" dt="2021-08-13T12:13:23.429" v="13" actId="20577"/>
          <ac:spMkLst>
            <pc:docMk/>
            <pc:sldMk cId="260926258" sldId="257"/>
            <ac:spMk id="31" creationId="{022D3213-20DE-44CC-BED3-C7C0DC9E1567}"/>
          </ac:spMkLst>
        </pc:spChg>
      </pc:sldChg>
      <pc:sldChg chg="modSp mod">
        <pc:chgData name="Revati, A (Cognizant)" userId="b32ad8b1-8cce-41cd-a0aa-6bff6b20bfb3" providerId="ADAL" clId="{923FB244-FAAB-4DB6-A020-FE240A5E16F0}" dt="2021-08-13T12:22:48.760" v="29" actId="20577"/>
        <pc:sldMkLst>
          <pc:docMk/>
          <pc:sldMk cId="2720701928" sldId="269"/>
        </pc:sldMkLst>
        <pc:spChg chg="mod">
          <ac:chgData name="Revati, A (Cognizant)" userId="b32ad8b1-8cce-41cd-a0aa-6bff6b20bfb3" providerId="ADAL" clId="{923FB244-FAAB-4DB6-A020-FE240A5E16F0}" dt="2021-08-13T12:22:48.760" v="29" actId="20577"/>
          <ac:spMkLst>
            <pc:docMk/>
            <pc:sldMk cId="2720701928" sldId="269"/>
            <ac:spMk id="14" creationId="{F0E4AC2B-B790-464A-9555-583987370A2B}"/>
          </ac:spMkLst>
        </pc:spChg>
      </pc:sldChg>
      <pc:sldChg chg="modSp mod">
        <pc:chgData name="Revati, A (Cognizant)" userId="b32ad8b1-8cce-41cd-a0aa-6bff6b20bfb3" providerId="ADAL" clId="{923FB244-FAAB-4DB6-A020-FE240A5E16F0}" dt="2021-08-13T12:46:40.334" v="44" actId="20577"/>
        <pc:sldMkLst>
          <pc:docMk/>
          <pc:sldMk cId="3185691116" sldId="283"/>
        </pc:sldMkLst>
        <pc:spChg chg="mod">
          <ac:chgData name="Revati, A (Cognizant)" userId="b32ad8b1-8cce-41cd-a0aa-6bff6b20bfb3" providerId="ADAL" clId="{923FB244-FAAB-4DB6-A020-FE240A5E16F0}" dt="2021-08-13T12:46:40.334" v="44" actId="20577"/>
          <ac:spMkLst>
            <pc:docMk/>
            <pc:sldMk cId="3185691116" sldId="283"/>
            <ac:spMk id="2" creationId="{17546F21-8D99-4FA6-BC73-6AAC069F16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A7A9-08BD-4DFB-BE34-AEBD182AB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3C74D-28E7-4284-A322-12F33338C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F60A-07A3-40D4-AB89-D9EC4BD3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73CD-3A3B-4A3C-AF9B-CB744C2B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BA9E9-4054-4381-A641-E6E22EBC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8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699E-9CBE-4A0C-96E3-43630FDA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D63C1-417D-4309-B6D0-62AE69004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CE743-3F26-4DC9-9574-1B200FCD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40AA-92E6-4EE6-8ECD-6B1B566E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A3A8C-E7D5-4FFA-A062-75455B78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4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EACF3-8925-4647-80AA-8BDADFC18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971D-A13A-4127-9828-3A7E5DD0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4863-F476-4A0D-86F1-89827273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10A2-DA46-4EED-B021-0B24DF93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7EFD-D372-41F3-88C7-A9117585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3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6837-E158-4A2E-A825-DAA81FBA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AE71-7C0B-4EE0-9878-F313DBD5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039A3-7146-4F77-94A0-8AB46635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3B8-073E-4598-83FD-71C7A246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74FB-70A0-4922-A2A2-3BC93C38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4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13F5-315E-4C05-B7F6-BDE3A363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39FE-D39E-4AE5-B264-3AFE44E1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EB87-0792-48FB-B064-A23B392D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23854-297A-4886-9FA6-BC05EB86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3A49-80B5-40AE-ADAA-394DE96D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7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1A1D-41BB-4921-8B02-51C8520C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80E2-FEB1-44A8-90E8-0C38605BF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3139B-F0D7-4ECF-B3B6-17F04503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3E687-6695-40A8-A773-4A4FC1A5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E68D9-E83B-44A9-88C0-84AB8C56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B0756-350D-47D6-B7B0-1AA311CE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7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546E-A069-4EA3-BB41-9C00CA95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6AFA1-3D24-4E6A-9EBF-369C29E73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58626-25C5-4688-96E4-43E7951CF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1C5B7-44C3-44B1-BBD3-D1E8C6FBF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D2BBF-6ECC-4E59-B1EF-17453DB66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E99CF-9014-474B-9047-35EF54E5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28797-4C9B-4ACF-8E8D-ECD1066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EED95-B2A8-4E14-AF86-1C84323B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9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BBF4-FCDF-4516-96DB-2EBD46E2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07AE3-676C-48F7-A96B-45E5F286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09978-E588-402C-B9F8-0BD2E995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EC46E-E83F-47FF-9138-8B474BCF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4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A038E-5260-4725-A1EA-36D91594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F1A60-BCAC-4E25-9D47-9A67FCD2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F79F1-C12A-4B5A-A921-2FA1F6EC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B19-6982-42C6-B36A-17ADEF2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F634-116C-45CF-88D5-46FE16BF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94C63-466F-4F20-BA4D-F6CDD59A2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86E69-E4C2-4961-A863-71ECD629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756F7-C98C-418A-9E09-5B654F5C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BD032-FEDE-47DA-BFB0-BD1C29D8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52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F44A-96DF-448D-8053-31463D07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068DD-E2B9-41C9-9FA6-2F33FE928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E5CC8-E783-4419-B2F2-6730F5C64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5DC31-5604-40BD-826C-0B067628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ED9D-4CCE-4C10-9F4A-31F36B56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88C7E-EBA1-46DF-9060-96C85B07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2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7F71F-7AD6-49CE-A5BC-1681AE96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B0397-B8EF-4FE8-A3E7-186373F12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EA8D-6C2B-4593-A17D-1923F7DFE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E34E-5183-4D56-849F-2776BD2C4AD4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B189-37C8-4173-B8A4-3C96BBB1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C99B-D975-4881-80BB-06C4FD29C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630A-2431-447A-8DF1-E9324CC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0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A2B72-3C72-409D-8125-90A9282F91D8}"/>
              </a:ext>
            </a:extLst>
          </p:cNvPr>
          <p:cNvSpPr txBox="1"/>
          <p:nvPr/>
        </p:nvSpPr>
        <p:spPr>
          <a:xfrm>
            <a:off x="4200525" y="1362075"/>
            <a:ext cx="4581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User Story -1 &amp; 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8050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89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0AB38-46D6-4B8B-A5A9-00C9C31757B9}"/>
              </a:ext>
            </a:extLst>
          </p:cNvPr>
          <p:cNvSpPr txBox="1"/>
          <p:nvPr/>
        </p:nvSpPr>
        <p:spPr>
          <a:xfrm>
            <a:off x="4095750" y="2095500"/>
            <a:ext cx="5276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User story-7 &amp; 8 &amp; 9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4969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2F09F-03C7-40A3-BB06-AC9FBB9C6F94}"/>
              </a:ext>
            </a:extLst>
          </p:cNvPr>
          <p:cNvSpPr txBox="1"/>
          <p:nvPr/>
        </p:nvSpPr>
        <p:spPr>
          <a:xfrm>
            <a:off x="5319710" y="278368"/>
            <a:ext cx="23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&amp; SYSTEM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0DCCE7-E1B9-4C0D-8F09-B721FD1BD576}"/>
              </a:ext>
            </a:extLst>
          </p:cNvPr>
          <p:cNvSpPr/>
          <p:nvPr/>
        </p:nvSpPr>
        <p:spPr>
          <a:xfrm>
            <a:off x="1095375" y="1219200"/>
            <a:ext cx="3057525" cy="40195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79213-2B2A-49E0-915C-0D9E3BDE726B}"/>
              </a:ext>
            </a:extLst>
          </p:cNvPr>
          <p:cNvSpPr txBox="1"/>
          <p:nvPr/>
        </p:nvSpPr>
        <p:spPr>
          <a:xfrm>
            <a:off x="1571625" y="1676399"/>
            <a:ext cx="1724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receiving order when the customer log in again system should trigger a feedback form on received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4E1230-77B9-44E8-88FD-B775584AF089}"/>
              </a:ext>
            </a:extLst>
          </p:cNvPr>
          <p:cNvSpPr/>
          <p:nvPr/>
        </p:nvSpPr>
        <p:spPr>
          <a:xfrm>
            <a:off x="5186362" y="1219200"/>
            <a:ext cx="1819275" cy="1209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B7E92-FB55-4088-8344-D1EADBBBC319}"/>
              </a:ext>
            </a:extLst>
          </p:cNvPr>
          <p:cNvSpPr txBox="1"/>
          <p:nvPr/>
        </p:nvSpPr>
        <p:spPr>
          <a:xfrm>
            <a:off x="5534024" y="1639371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off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2125F8-43E2-44DC-827D-4A1DA2AA8672}"/>
              </a:ext>
            </a:extLst>
          </p:cNvPr>
          <p:cNvSpPr/>
          <p:nvPr/>
        </p:nvSpPr>
        <p:spPr>
          <a:xfrm>
            <a:off x="7696200" y="1397019"/>
            <a:ext cx="2924175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79D37-7EEB-4087-92F3-E158B3F008F1}"/>
              </a:ext>
            </a:extLst>
          </p:cNvPr>
          <p:cNvSpPr txBox="1"/>
          <p:nvPr/>
        </p:nvSpPr>
        <p:spPr>
          <a:xfrm>
            <a:off x="8134350" y="2008703"/>
            <a:ext cx="199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clicking on log off </a:t>
            </a:r>
            <a:r>
              <a:rPr lang="en-US" dirty="0" err="1"/>
              <a:t>icustomer</a:t>
            </a:r>
            <a:r>
              <a:rPr lang="en-US" dirty="0"/>
              <a:t> should be disconnected.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09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947E7E-05E9-47C3-83E6-CDFC8D13F696}"/>
              </a:ext>
            </a:extLst>
          </p:cNvPr>
          <p:cNvSpPr txBox="1"/>
          <p:nvPr/>
        </p:nvSpPr>
        <p:spPr>
          <a:xfrm>
            <a:off x="3790950" y="243470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story-10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0842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6F6B437-B9C2-4089-9401-2E6F763B5F3C}"/>
              </a:ext>
            </a:extLst>
          </p:cNvPr>
          <p:cNvSpPr/>
          <p:nvPr/>
        </p:nvSpPr>
        <p:spPr>
          <a:xfrm>
            <a:off x="576261" y="503753"/>
            <a:ext cx="2224089" cy="1067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FORGOT ID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53C606-1766-46A6-ABBF-7961E074AF45}"/>
              </a:ext>
            </a:extLst>
          </p:cNvPr>
          <p:cNvSpPr/>
          <p:nvPr/>
        </p:nvSpPr>
        <p:spPr>
          <a:xfrm>
            <a:off x="428625" y="1876425"/>
            <a:ext cx="3543300" cy="4200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2535-F987-4A4E-B9AE-F021AA929F00}"/>
              </a:ext>
            </a:extLst>
          </p:cNvPr>
          <p:cNvSpPr txBox="1"/>
          <p:nvPr/>
        </p:nvSpPr>
        <p:spPr>
          <a:xfrm>
            <a:off x="933449" y="2106930"/>
            <a:ext cx="2390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number</a:t>
            </a:r>
            <a:r>
              <a:rPr lang="en-IN" dirty="0"/>
              <a:t>/email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After validation the given answers customer can retrieve their 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C7C24F-83FE-486D-B612-374DD7CB2349}"/>
              </a:ext>
            </a:extLst>
          </p:cNvPr>
          <p:cNvSpPr/>
          <p:nvPr/>
        </p:nvSpPr>
        <p:spPr>
          <a:xfrm>
            <a:off x="8405811" y="503753"/>
            <a:ext cx="2224089" cy="1067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FORGOT PASSWORD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3B4AC-380E-47D2-B987-E68CF276EB00}"/>
              </a:ext>
            </a:extLst>
          </p:cNvPr>
          <p:cNvSpPr/>
          <p:nvPr/>
        </p:nvSpPr>
        <p:spPr>
          <a:xfrm>
            <a:off x="7715251" y="1876424"/>
            <a:ext cx="3543300" cy="4200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2CBD5-ADCF-40D1-ACBA-0C40C23B4410}"/>
              </a:ext>
            </a:extLst>
          </p:cNvPr>
          <p:cNvSpPr txBox="1"/>
          <p:nvPr/>
        </p:nvSpPr>
        <p:spPr>
          <a:xfrm>
            <a:off x="8124824" y="2106930"/>
            <a:ext cx="2390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 by user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Password reset page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With password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into DB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D51058-5C7F-4DED-9420-8E344158555D}"/>
              </a:ext>
            </a:extLst>
          </p:cNvPr>
          <p:cNvSpPr/>
          <p:nvPr/>
        </p:nvSpPr>
        <p:spPr>
          <a:xfrm>
            <a:off x="5581649" y="4936690"/>
            <a:ext cx="1438275" cy="90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USER table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9AB0FC-FE50-4844-AE3D-66C1E8076A5F}"/>
              </a:ext>
            </a:extLst>
          </p:cNvPr>
          <p:cNvCxnSpPr>
            <a:endCxn id="9" idx="3"/>
          </p:cNvCxnSpPr>
          <p:nvPr/>
        </p:nvCxnSpPr>
        <p:spPr>
          <a:xfrm flipH="1">
            <a:off x="7019924" y="5191125"/>
            <a:ext cx="742952" cy="19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2CF48C-2834-4385-8BED-91F919BB97C5}"/>
              </a:ext>
            </a:extLst>
          </p:cNvPr>
          <p:cNvSpPr/>
          <p:nvPr/>
        </p:nvSpPr>
        <p:spPr>
          <a:xfrm>
            <a:off x="4914900" y="570310"/>
            <a:ext cx="2152650" cy="32409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84299-5364-4439-AB45-A297BDD3B154}"/>
              </a:ext>
            </a:extLst>
          </p:cNvPr>
          <p:cNvSpPr txBox="1"/>
          <p:nvPr/>
        </p:nvSpPr>
        <p:spPr>
          <a:xfrm>
            <a:off x="5310186" y="759620"/>
            <a:ext cx="1402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secret questions and answers form during registration</a:t>
            </a:r>
          </a:p>
          <a:p>
            <a:r>
              <a:rPr lang="en-US" dirty="0"/>
              <a:t>&amp; store the answers </a:t>
            </a:r>
          </a:p>
          <a:p>
            <a:r>
              <a:rPr lang="en-US" dirty="0"/>
              <a:t>In Table of secret questions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E4AC2B-B790-464A-9555-583987370A2B}"/>
              </a:ext>
            </a:extLst>
          </p:cNvPr>
          <p:cNvSpPr/>
          <p:nvPr/>
        </p:nvSpPr>
        <p:spPr>
          <a:xfrm>
            <a:off x="4724400" y="4000562"/>
            <a:ext cx="1085850" cy="7932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User table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7FD9DE-5195-4E98-8C46-DA2D7952C16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267325" y="3621942"/>
            <a:ext cx="266700" cy="37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DAAFFE-B056-483E-A44D-8B2DE568F4FC}"/>
              </a:ext>
            </a:extLst>
          </p:cNvPr>
          <p:cNvSpPr txBox="1"/>
          <p:nvPr/>
        </p:nvSpPr>
        <p:spPr>
          <a:xfrm>
            <a:off x="5267325" y="513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2070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953F40-D2F6-491F-90AD-4AEE5BB36208}"/>
              </a:ext>
            </a:extLst>
          </p:cNvPr>
          <p:cNvSpPr txBox="1"/>
          <p:nvPr/>
        </p:nvSpPr>
        <p:spPr>
          <a:xfrm>
            <a:off x="4095750" y="277760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story-11 &amp; 12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8160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DF375-3052-432A-8459-F7862AEC1DBF}"/>
              </a:ext>
            </a:extLst>
          </p:cNvPr>
          <p:cNvSpPr txBox="1"/>
          <p:nvPr/>
        </p:nvSpPr>
        <p:spPr>
          <a:xfrm>
            <a:off x="5419725" y="295275"/>
            <a:ext cx="135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ADMIN</a:t>
            </a:r>
            <a:endParaRPr lang="en-IN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6BDC3E-FB55-4BF0-B819-3BD94B1C4C47}"/>
              </a:ext>
            </a:extLst>
          </p:cNvPr>
          <p:cNvSpPr/>
          <p:nvPr/>
        </p:nvSpPr>
        <p:spPr>
          <a:xfrm>
            <a:off x="933450" y="838200"/>
            <a:ext cx="3048000" cy="2028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14DD3-A41F-4AD1-882E-EECB50EFE7F1}"/>
              </a:ext>
            </a:extLst>
          </p:cNvPr>
          <p:cNvSpPr txBox="1"/>
          <p:nvPr/>
        </p:nvSpPr>
        <p:spPr>
          <a:xfrm>
            <a:off x="1743075" y="1523999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CATEGORIES &amp; DRESS TYPE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3DEB96-AAD0-4458-BD89-F01918698A1C}"/>
              </a:ext>
            </a:extLst>
          </p:cNvPr>
          <p:cNvSpPr/>
          <p:nvPr/>
        </p:nvSpPr>
        <p:spPr>
          <a:xfrm>
            <a:off x="6934200" y="1000125"/>
            <a:ext cx="4514850" cy="54959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22CBA-DD67-4389-AEFE-5610719A6AF8}"/>
              </a:ext>
            </a:extLst>
          </p:cNvPr>
          <p:cNvSpPr txBox="1"/>
          <p:nvPr/>
        </p:nvSpPr>
        <p:spPr>
          <a:xfrm>
            <a:off x="7581900" y="1590674"/>
            <a:ext cx="2659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CATEGORY with drop down or input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With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DRESS TYPE with input field or drop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With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Map to the categories took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to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FEDA8F-3854-4583-97CE-9BFCBE4C012A}"/>
              </a:ext>
            </a:extLst>
          </p:cNvPr>
          <p:cNvSpPr/>
          <p:nvPr/>
        </p:nvSpPr>
        <p:spPr>
          <a:xfrm>
            <a:off x="4410075" y="3790950"/>
            <a:ext cx="1781175" cy="1685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Category table</a:t>
            </a:r>
            <a:endParaRPr lang="en-IN" sz="1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DFA832-FDFF-493A-852F-DEC315A06EFF}"/>
              </a:ext>
            </a:extLst>
          </p:cNvPr>
          <p:cNvCxnSpPr>
            <a:endCxn id="7" idx="3"/>
          </p:cNvCxnSpPr>
          <p:nvPr/>
        </p:nvCxnSpPr>
        <p:spPr>
          <a:xfrm flipH="1">
            <a:off x="6191250" y="4533900"/>
            <a:ext cx="1390650" cy="10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2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B8D646-FD69-41C9-AF6C-3996D1A67944}"/>
              </a:ext>
            </a:extLst>
          </p:cNvPr>
          <p:cNvSpPr txBox="1"/>
          <p:nvPr/>
        </p:nvSpPr>
        <p:spPr>
          <a:xfrm>
            <a:off x="4533900" y="257758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story-13 &amp; 14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4289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99A0EE-5C46-4A90-997B-3EBA4212C26C}"/>
              </a:ext>
            </a:extLst>
          </p:cNvPr>
          <p:cNvSpPr/>
          <p:nvPr/>
        </p:nvSpPr>
        <p:spPr>
          <a:xfrm>
            <a:off x="9034462" y="322526"/>
            <a:ext cx="1924050" cy="1651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Upload patterns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C4881-AC79-4A4C-9F3B-1C10B7A5D20C}"/>
              </a:ext>
            </a:extLst>
          </p:cNvPr>
          <p:cNvSpPr/>
          <p:nvPr/>
        </p:nvSpPr>
        <p:spPr>
          <a:xfrm>
            <a:off x="5127425" y="3492073"/>
            <a:ext cx="1664019" cy="1495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A1EA7E-A5AB-49A5-997B-3DD021E3B919}"/>
              </a:ext>
            </a:extLst>
          </p:cNvPr>
          <p:cNvSpPr/>
          <p:nvPr/>
        </p:nvSpPr>
        <p:spPr>
          <a:xfrm>
            <a:off x="7731204" y="2737455"/>
            <a:ext cx="4276725" cy="36509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1F27F-5988-47C8-BFD3-D509ABBD144B}"/>
              </a:ext>
            </a:extLst>
          </p:cNvPr>
          <p:cNvSpPr txBox="1"/>
          <p:nvPr/>
        </p:nvSpPr>
        <p:spPr>
          <a:xfrm>
            <a:off x="8572500" y="3124199"/>
            <a:ext cx="2847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IN" dirty="0" err="1"/>
              <a:t>fter</a:t>
            </a:r>
            <a:r>
              <a:rPr lang="en-IN" dirty="0"/>
              <a:t> clicking on upload patterns it should display a drop down of type of 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According to dress type tailor can upload pattern images and it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With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save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91A84-9EB3-42B1-A0B5-201B03F80994}"/>
              </a:ext>
            </a:extLst>
          </p:cNvPr>
          <p:cNvSpPr txBox="1"/>
          <p:nvPr/>
        </p:nvSpPr>
        <p:spPr>
          <a:xfrm>
            <a:off x="5254704" y="3916620"/>
            <a:ext cx="156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pattern table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7D2F5-4FAE-4EA9-9E24-FA50272FE1CE}"/>
              </a:ext>
            </a:extLst>
          </p:cNvPr>
          <p:cNvSpPr txBox="1"/>
          <p:nvPr/>
        </p:nvSpPr>
        <p:spPr>
          <a:xfrm>
            <a:off x="5040866" y="2435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TAILOR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118E81-404A-4085-8859-96F283290612}"/>
              </a:ext>
            </a:extLst>
          </p:cNvPr>
          <p:cNvSpPr/>
          <p:nvPr/>
        </p:nvSpPr>
        <p:spPr>
          <a:xfrm>
            <a:off x="843614" y="243572"/>
            <a:ext cx="1847850" cy="1651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Dress Type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EC343A-FC1B-4068-B3FE-BBD25DE3E94A}"/>
              </a:ext>
            </a:extLst>
          </p:cNvPr>
          <p:cNvSpPr/>
          <p:nvPr/>
        </p:nvSpPr>
        <p:spPr>
          <a:xfrm>
            <a:off x="334267" y="2414289"/>
            <a:ext cx="4276725" cy="36509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9F4B81-5611-4604-B1BE-DF8FC1003964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818711" y="4479933"/>
            <a:ext cx="912493" cy="8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430759-1394-4CBE-8BE9-4582F7BE0823}"/>
              </a:ext>
            </a:extLst>
          </p:cNvPr>
          <p:cNvSpPr txBox="1"/>
          <p:nvPr/>
        </p:nvSpPr>
        <p:spPr>
          <a:xfrm>
            <a:off x="808910" y="2947123"/>
            <a:ext cx="284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Dress type should come according to category by admin</a:t>
            </a: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save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22C4A2-67A3-4BF7-A7FB-7DB3BD1278F1}"/>
              </a:ext>
            </a:extLst>
          </p:cNvPr>
          <p:cNvCxnSpPr>
            <a:endCxn id="3" idx="1"/>
          </p:cNvCxnSpPr>
          <p:nvPr/>
        </p:nvCxnSpPr>
        <p:spPr>
          <a:xfrm>
            <a:off x="3657600" y="4191000"/>
            <a:ext cx="1469825" cy="4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09B515-6DD0-4363-8D3F-C734792A8C52}"/>
              </a:ext>
            </a:extLst>
          </p:cNvPr>
          <p:cNvSpPr/>
          <p:nvPr/>
        </p:nvSpPr>
        <p:spPr>
          <a:xfrm>
            <a:off x="5127425" y="2295525"/>
            <a:ext cx="1649672" cy="1070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/>
              <a:t>Category table</a:t>
            </a:r>
            <a:endParaRPr lang="en-IN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DEE0DB-29A0-4723-9EBC-3FFA8E9282A7}"/>
              </a:ext>
            </a:extLst>
          </p:cNvPr>
          <p:cNvCxnSpPr>
            <a:stCxn id="19" idx="1"/>
          </p:cNvCxnSpPr>
          <p:nvPr/>
        </p:nvCxnSpPr>
        <p:spPr>
          <a:xfrm flipH="1">
            <a:off x="4610992" y="2830726"/>
            <a:ext cx="516433" cy="20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7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F55A1-8066-46D0-ACEC-0F6B1C786431}"/>
              </a:ext>
            </a:extLst>
          </p:cNvPr>
          <p:cNvSpPr txBox="1"/>
          <p:nvPr/>
        </p:nvSpPr>
        <p:spPr>
          <a:xfrm>
            <a:off x="4629150" y="272998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story-15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52032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616A87-1DBB-4988-9CBD-84A387EF6917}"/>
              </a:ext>
            </a:extLst>
          </p:cNvPr>
          <p:cNvSpPr/>
          <p:nvPr/>
        </p:nvSpPr>
        <p:spPr>
          <a:xfrm>
            <a:off x="690559" y="285750"/>
            <a:ext cx="3724275" cy="3600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0CAE9-DA5C-4760-896C-78E9A192E1B5}"/>
              </a:ext>
            </a:extLst>
          </p:cNvPr>
          <p:cNvSpPr/>
          <p:nvPr/>
        </p:nvSpPr>
        <p:spPr>
          <a:xfrm>
            <a:off x="2695575" y="514350"/>
            <a:ext cx="1524000" cy="1133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CEA2C-9AE4-4AA1-BC88-307D68024A45}"/>
              </a:ext>
            </a:extLst>
          </p:cNvPr>
          <p:cNvSpPr txBox="1"/>
          <p:nvPr/>
        </p:nvSpPr>
        <p:spPr>
          <a:xfrm>
            <a:off x="1781175" y="40576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2957B-48CA-4CF1-976C-A97611B9F9FD}"/>
              </a:ext>
            </a:extLst>
          </p:cNvPr>
          <p:cNvSpPr txBox="1"/>
          <p:nvPr/>
        </p:nvSpPr>
        <p:spPr>
          <a:xfrm>
            <a:off x="2800349" y="89642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2C4AF-8D8E-4C41-871F-B40402B0EE16}"/>
              </a:ext>
            </a:extLst>
          </p:cNvPr>
          <p:cNvSpPr txBox="1"/>
          <p:nvPr/>
        </p:nvSpPr>
        <p:spPr>
          <a:xfrm>
            <a:off x="2528886" y="1800225"/>
            <a:ext cx="158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user is not having any A/C in it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DBF507-3E7B-4C12-9D32-003551FB4CB8}"/>
              </a:ext>
            </a:extLst>
          </p:cNvPr>
          <p:cNvCxnSpPr/>
          <p:nvPr/>
        </p:nvCxnSpPr>
        <p:spPr>
          <a:xfrm>
            <a:off x="4219575" y="1081087"/>
            <a:ext cx="79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E7373D-665A-46D7-9251-146918C00325}"/>
              </a:ext>
            </a:extLst>
          </p:cNvPr>
          <p:cNvSpPr/>
          <p:nvPr/>
        </p:nvSpPr>
        <p:spPr>
          <a:xfrm>
            <a:off x="5029200" y="693571"/>
            <a:ext cx="1438275" cy="90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4F2D0-BA0E-45E1-ACC4-13BBF9B6C2C0}"/>
              </a:ext>
            </a:extLst>
          </p:cNvPr>
          <p:cNvSpPr txBox="1"/>
          <p:nvPr/>
        </p:nvSpPr>
        <p:spPr>
          <a:xfrm>
            <a:off x="5143500" y="822842"/>
            <a:ext cx="12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DB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886D43-B579-4774-9D0A-A317F8EC32D2}"/>
              </a:ext>
            </a:extLst>
          </p:cNvPr>
          <p:cNvSpPr/>
          <p:nvPr/>
        </p:nvSpPr>
        <p:spPr>
          <a:xfrm>
            <a:off x="10629900" y="285750"/>
            <a:ext cx="1438275" cy="9048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8318D-0FFD-48B4-A139-64AACE3CEEF0}"/>
              </a:ext>
            </a:extLst>
          </p:cNvPr>
          <p:cNvSpPr txBox="1"/>
          <p:nvPr/>
        </p:nvSpPr>
        <p:spPr>
          <a:xfrm>
            <a:off x="10953750" y="553520"/>
            <a:ext cx="93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  <a:p>
            <a:r>
              <a:rPr lang="en-US" dirty="0"/>
              <a:t>Log IN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3669E7-8557-414B-B986-C35E2B73593B}"/>
              </a:ext>
            </a:extLst>
          </p:cNvPr>
          <p:cNvCxnSpPr>
            <a:stCxn id="15" idx="2"/>
            <a:endCxn id="13" idx="3"/>
          </p:cNvCxnSpPr>
          <p:nvPr/>
        </p:nvCxnSpPr>
        <p:spPr>
          <a:xfrm flipH="1">
            <a:off x="6467475" y="738186"/>
            <a:ext cx="4162425" cy="40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437ED1-CDBA-4C88-A26E-602252C01D53}"/>
              </a:ext>
            </a:extLst>
          </p:cNvPr>
          <p:cNvSpPr/>
          <p:nvPr/>
        </p:nvSpPr>
        <p:spPr>
          <a:xfrm>
            <a:off x="1233486" y="2827853"/>
            <a:ext cx="2224089" cy="1067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25DCF-1FB9-49D1-BF7C-F9A3042B9B21}"/>
              </a:ext>
            </a:extLst>
          </p:cNvPr>
          <p:cNvSpPr txBox="1"/>
          <p:nvPr/>
        </p:nvSpPr>
        <p:spPr>
          <a:xfrm>
            <a:off x="1481140" y="3167598"/>
            <a:ext cx="241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 PASSWORD</a:t>
            </a:r>
          </a:p>
          <a:p>
            <a:r>
              <a:rPr lang="en-US" dirty="0"/>
              <a:t>&amp; FORGOT ID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8DB7A-B744-4BFB-810B-F914E59D8763}"/>
              </a:ext>
            </a:extLst>
          </p:cNvPr>
          <p:cNvCxnSpPr/>
          <p:nvPr/>
        </p:nvCxnSpPr>
        <p:spPr>
          <a:xfrm flipV="1">
            <a:off x="7962900" y="1247775"/>
            <a:ext cx="0" cy="1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2F07E0-BC2B-4961-A56D-942EA83C3E44}"/>
              </a:ext>
            </a:extLst>
          </p:cNvPr>
          <p:cNvCxnSpPr/>
          <p:nvPr/>
        </p:nvCxnSpPr>
        <p:spPr>
          <a:xfrm flipV="1">
            <a:off x="3319461" y="1598443"/>
            <a:ext cx="1824039" cy="156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38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1573C-5929-4973-8F94-B54D60E71603}"/>
              </a:ext>
            </a:extLst>
          </p:cNvPr>
          <p:cNvSpPr txBox="1"/>
          <p:nvPr/>
        </p:nvSpPr>
        <p:spPr>
          <a:xfrm>
            <a:off x="4954906" y="161925"/>
            <a:ext cx="11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TAILOR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E1A50-225B-458B-831E-8E7C624C52AD}"/>
              </a:ext>
            </a:extLst>
          </p:cNvPr>
          <p:cNvSpPr/>
          <p:nvPr/>
        </p:nvSpPr>
        <p:spPr>
          <a:xfrm>
            <a:off x="506731" y="648800"/>
            <a:ext cx="2197416" cy="1595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09A20-915E-41D4-9DD9-7DFF14710E09}"/>
              </a:ext>
            </a:extLst>
          </p:cNvPr>
          <p:cNvSpPr txBox="1"/>
          <p:nvPr/>
        </p:nvSpPr>
        <p:spPr>
          <a:xfrm>
            <a:off x="935594" y="1123548"/>
            <a:ext cx="133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profile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7894EF-972C-4AC3-8C74-1A0249EB8B9D}"/>
              </a:ext>
            </a:extLst>
          </p:cNvPr>
          <p:cNvSpPr/>
          <p:nvPr/>
        </p:nvSpPr>
        <p:spPr>
          <a:xfrm>
            <a:off x="2901254" y="3147120"/>
            <a:ext cx="2097643" cy="18097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F28F6-90C8-4AA0-9E60-458AEBD37BF7}"/>
              </a:ext>
            </a:extLst>
          </p:cNvPr>
          <p:cNvSpPr txBox="1"/>
          <p:nvPr/>
        </p:nvSpPr>
        <p:spPr>
          <a:xfrm>
            <a:off x="3363263" y="3752851"/>
            <a:ext cx="12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Tailor table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E8EE19-EFA6-4D31-8569-4FF2AA4E0FFE}"/>
              </a:ext>
            </a:extLst>
          </p:cNvPr>
          <p:cNvSpPr/>
          <p:nvPr/>
        </p:nvSpPr>
        <p:spPr>
          <a:xfrm>
            <a:off x="7200900" y="828675"/>
            <a:ext cx="4191000" cy="5562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BF0CE-6291-4C30-95E9-AC86BE7DA59F}"/>
              </a:ext>
            </a:extLst>
          </p:cNvPr>
          <p:cNvSpPr txBox="1"/>
          <p:nvPr/>
        </p:nvSpPr>
        <p:spPr>
          <a:xfrm>
            <a:off x="7743825" y="1266824"/>
            <a:ext cx="2886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Shop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Tailor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Category(by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Dress type(by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</a:t>
            </a:r>
            <a:r>
              <a:rPr lang="en-US" dirty="0" err="1"/>
              <a:t>hr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Courier service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With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75F415-351A-4305-8D75-0D5E2FF4401F}"/>
              </a:ext>
            </a:extLst>
          </p:cNvPr>
          <p:cNvCxnSpPr>
            <a:endCxn id="17" idx="3"/>
          </p:cNvCxnSpPr>
          <p:nvPr/>
        </p:nvCxnSpPr>
        <p:spPr>
          <a:xfrm flipH="1">
            <a:off x="4998897" y="4051995"/>
            <a:ext cx="2123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A5DAA64-82FF-4FB8-8A59-861F93649592}"/>
              </a:ext>
            </a:extLst>
          </p:cNvPr>
          <p:cNvSpPr/>
          <p:nvPr/>
        </p:nvSpPr>
        <p:spPr>
          <a:xfrm>
            <a:off x="4730440" y="2042461"/>
            <a:ext cx="1649672" cy="1070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/>
              <a:t>Category table</a:t>
            </a:r>
            <a:endParaRPr lang="en-IN" sz="1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C68E39-9FDF-47E6-9B14-4CF4BDCD7C74}"/>
              </a:ext>
            </a:extLst>
          </p:cNvPr>
          <p:cNvCxnSpPr>
            <a:stCxn id="27" idx="3"/>
          </p:cNvCxnSpPr>
          <p:nvPr/>
        </p:nvCxnSpPr>
        <p:spPr>
          <a:xfrm flipV="1">
            <a:off x="6380112" y="2453759"/>
            <a:ext cx="820788" cy="12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55511-767E-48E4-9650-F9969AE5FC19}"/>
              </a:ext>
            </a:extLst>
          </p:cNvPr>
          <p:cNvSpPr txBox="1"/>
          <p:nvPr/>
        </p:nvSpPr>
        <p:spPr>
          <a:xfrm>
            <a:off x="4638675" y="273950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story-16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8616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46F21-8D99-4FA6-BC73-6AAC069F1618}"/>
              </a:ext>
            </a:extLst>
          </p:cNvPr>
          <p:cNvSpPr txBox="1"/>
          <p:nvPr/>
        </p:nvSpPr>
        <p:spPr>
          <a:xfrm>
            <a:off x="5762625" y="33337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3D280B-42E5-4E36-A3B7-256D3C077346}"/>
              </a:ext>
            </a:extLst>
          </p:cNvPr>
          <p:cNvSpPr/>
          <p:nvPr/>
        </p:nvSpPr>
        <p:spPr>
          <a:xfrm>
            <a:off x="476250" y="559832"/>
            <a:ext cx="2381250" cy="1916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9BB3C-1A0D-47F0-B5F6-960F5A8F3592}"/>
              </a:ext>
            </a:extLst>
          </p:cNvPr>
          <p:cNvSpPr txBox="1"/>
          <p:nvPr/>
        </p:nvSpPr>
        <p:spPr>
          <a:xfrm>
            <a:off x="1143000" y="1333500"/>
            <a:ext cx="13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tailor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CE03E0-750F-43DD-8329-0793F3C162DD}"/>
              </a:ext>
            </a:extLst>
          </p:cNvPr>
          <p:cNvSpPr/>
          <p:nvPr/>
        </p:nvSpPr>
        <p:spPr>
          <a:xfrm>
            <a:off x="7429500" y="1047750"/>
            <a:ext cx="4067175" cy="4981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196C2-5E36-4E46-B30C-492BCAB78B88}"/>
              </a:ext>
            </a:extLst>
          </p:cNvPr>
          <p:cNvSpPr txBox="1"/>
          <p:nvPr/>
        </p:nvSpPr>
        <p:spPr>
          <a:xfrm>
            <a:off x="8020050" y="1600199"/>
            <a:ext cx="2630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tailors based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Dress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EFE584-332F-40A0-9259-AF57291423DD}"/>
              </a:ext>
            </a:extLst>
          </p:cNvPr>
          <p:cNvSpPr/>
          <p:nvPr/>
        </p:nvSpPr>
        <p:spPr>
          <a:xfrm>
            <a:off x="4324350" y="3228975"/>
            <a:ext cx="2381250" cy="2124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Tailor table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CD0F74-88F4-4517-A718-5A3BB8D6A108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6705600" y="3538538"/>
            <a:ext cx="72390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6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AEFDFF-E935-44AC-9D7D-455B980D6B8C}"/>
              </a:ext>
            </a:extLst>
          </p:cNvPr>
          <p:cNvSpPr txBox="1"/>
          <p:nvPr/>
        </p:nvSpPr>
        <p:spPr>
          <a:xfrm>
            <a:off x="4495800" y="24537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story-17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17260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0224E-1290-49C5-8C2B-32F4C8215AAB}"/>
              </a:ext>
            </a:extLst>
          </p:cNvPr>
          <p:cNvSpPr txBox="1"/>
          <p:nvPr/>
        </p:nvSpPr>
        <p:spPr>
          <a:xfrm>
            <a:off x="4438650" y="24918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story-18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34177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46F21-8D99-4FA6-BC73-6AAC069F1618}"/>
              </a:ext>
            </a:extLst>
          </p:cNvPr>
          <p:cNvSpPr txBox="1"/>
          <p:nvPr/>
        </p:nvSpPr>
        <p:spPr>
          <a:xfrm>
            <a:off x="5762625" y="33337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3D280B-42E5-4E36-A3B7-256D3C077346}"/>
              </a:ext>
            </a:extLst>
          </p:cNvPr>
          <p:cNvSpPr/>
          <p:nvPr/>
        </p:nvSpPr>
        <p:spPr>
          <a:xfrm>
            <a:off x="476250" y="559832"/>
            <a:ext cx="2381250" cy="1916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9BB3C-1A0D-47F0-B5F6-960F5A8F3592}"/>
              </a:ext>
            </a:extLst>
          </p:cNvPr>
          <p:cNvSpPr txBox="1"/>
          <p:nvPr/>
        </p:nvSpPr>
        <p:spPr>
          <a:xfrm>
            <a:off x="1143000" y="1333500"/>
            <a:ext cx="13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CE03E0-750F-43DD-8329-0793F3C162DD}"/>
              </a:ext>
            </a:extLst>
          </p:cNvPr>
          <p:cNvSpPr/>
          <p:nvPr/>
        </p:nvSpPr>
        <p:spPr>
          <a:xfrm>
            <a:off x="7429500" y="1047750"/>
            <a:ext cx="4067175" cy="4981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196C2-5E36-4E46-B30C-492BCAB78B88}"/>
              </a:ext>
            </a:extLst>
          </p:cNvPr>
          <p:cNvSpPr txBox="1"/>
          <p:nvPr/>
        </p:nvSpPr>
        <p:spPr>
          <a:xfrm>
            <a:off x="7972425" y="1409699"/>
            <a:ext cx="26308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After validating customer credentials by a form customer can place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of garments(drop down or input field)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Dress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Patterns from gallery by tailor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comments(text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EFE584-332F-40A0-9259-AF57291423DD}"/>
              </a:ext>
            </a:extLst>
          </p:cNvPr>
          <p:cNvSpPr/>
          <p:nvPr/>
        </p:nvSpPr>
        <p:spPr>
          <a:xfrm>
            <a:off x="4324350" y="3228975"/>
            <a:ext cx="2381250" cy="2124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Order table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E41A1A-71B4-4B6C-8F8F-B6D26C810288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6705600" y="3538538"/>
            <a:ext cx="72390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5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0224E-1290-49C5-8C2B-32F4C8215AAB}"/>
              </a:ext>
            </a:extLst>
          </p:cNvPr>
          <p:cNvSpPr txBox="1"/>
          <p:nvPr/>
        </p:nvSpPr>
        <p:spPr>
          <a:xfrm>
            <a:off x="4438650" y="24918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story-19 &amp; 20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102436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46F21-8D99-4FA6-BC73-6AAC069F1618}"/>
              </a:ext>
            </a:extLst>
          </p:cNvPr>
          <p:cNvSpPr txBox="1"/>
          <p:nvPr/>
        </p:nvSpPr>
        <p:spPr>
          <a:xfrm>
            <a:off x="5762625" y="333375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Tailor</a:t>
            </a:r>
          </a:p>
          <a:p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3D280B-42E5-4E36-A3B7-256D3C077346}"/>
              </a:ext>
            </a:extLst>
          </p:cNvPr>
          <p:cNvSpPr/>
          <p:nvPr/>
        </p:nvSpPr>
        <p:spPr>
          <a:xfrm>
            <a:off x="476250" y="521732"/>
            <a:ext cx="2381250" cy="1916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9BB3C-1A0D-47F0-B5F6-960F5A8F3592}"/>
              </a:ext>
            </a:extLst>
          </p:cNvPr>
          <p:cNvSpPr txBox="1"/>
          <p:nvPr/>
        </p:nvSpPr>
        <p:spPr>
          <a:xfrm>
            <a:off x="1143000" y="2552700"/>
            <a:ext cx="13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Order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CE03E0-750F-43DD-8329-0793F3C162DD}"/>
              </a:ext>
            </a:extLst>
          </p:cNvPr>
          <p:cNvSpPr/>
          <p:nvPr/>
        </p:nvSpPr>
        <p:spPr>
          <a:xfrm>
            <a:off x="7429500" y="1047750"/>
            <a:ext cx="4067175" cy="4981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196C2-5E36-4E46-B30C-492BCAB78B88}"/>
              </a:ext>
            </a:extLst>
          </p:cNvPr>
          <p:cNvSpPr txBox="1"/>
          <p:nvPr/>
        </p:nvSpPr>
        <p:spPr>
          <a:xfrm>
            <a:off x="7972425" y="1409699"/>
            <a:ext cx="26308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type of order tailor should see the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clicking on order Id tailor can see the order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the order(by a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EFE584-332F-40A0-9259-AF57291423DD}"/>
              </a:ext>
            </a:extLst>
          </p:cNvPr>
          <p:cNvSpPr/>
          <p:nvPr/>
        </p:nvSpPr>
        <p:spPr>
          <a:xfrm>
            <a:off x="4324350" y="3228975"/>
            <a:ext cx="2381250" cy="2124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Order table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E41A1A-71B4-4B6C-8F8F-B6D26C810288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6705600" y="3538538"/>
            <a:ext cx="72390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97DE47-F414-47D9-BDA8-4A6CCB2B7913}"/>
              </a:ext>
            </a:extLst>
          </p:cNvPr>
          <p:cNvSpPr txBox="1"/>
          <p:nvPr/>
        </p:nvSpPr>
        <p:spPr>
          <a:xfrm>
            <a:off x="762000" y="1152524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orders</a:t>
            </a:r>
          </a:p>
          <a:p>
            <a:r>
              <a:rPr lang="en-US" dirty="0"/>
              <a:t>Active orders</a:t>
            </a:r>
          </a:p>
          <a:p>
            <a:r>
              <a:rPr lang="en-US" dirty="0"/>
              <a:t>Completed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691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0224E-1290-49C5-8C2B-32F4C8215AAB}"/>
              </a:ext>
            </a:extLst>
          </p:cNvPr>
          <p:cNvSpPr txBox="1"/>
          <p:nvPr/>
        </p:nvSpPr>
        <p:spPr>
          <a:xfrm>
            <a:off x="4438650" y="24918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story-21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7920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52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C228A-50DF-4BFF-BA89-AE990C76CE10}"/>
              </a:ext>
            </a:extLst>
          </p:cNvPr>
          <p:cNvSpPr txBox="1"/>
          <p:nvPr/>
        </p:nvSpPr>
        <p:spPr>
          <a:xfrm>
            <a:off x="3943350" y="2181225"/>
            <a:ext cx="4581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User Story -3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386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7E9D7A-807E-4CDD-901E-68BE672E3D7C}"/>
              </a:ext>
            </a:extLst>
          </p:cNvPr>
          <p:cNvSpPr/>
          <p:nvPr/>
        </p:nvSpPr>
        <p:spPr>
          <a:xfrm>
            <a:off x="3876675" y="1333500"/>
            <a:ext cx="4000500" cy="3286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94B00-E9F6-4BFE-9DB7-3EA666652C08}"/>
              </a:ext>
            </a:extLst>
          </p:cNvPr>
          <p:cNvSpPr txBox="1"/>
          <p:nvPr/>
        </p:nvSpPr>
        <p:spPr>
          <a:xfrm>
            <a:off x="4124325" y="2343150"/>
            <a:ext cx="35337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ADMIN LOG IN WITH Email &amp;password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With validation with user DB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0B33A7-436A-4ECA-93E9-AE8510899222}"/>
              </a:ext>
            </a:extLst>
          </p:cNvPr>
          <p:cNvSpPr/>
          <p:nvPr/>
        </p:nvSpPr>
        <p:spPr>
          <a:xfrm>
            <a:off x="9601200" y="2169946"/>
            <a:ext cx="1438275" cy="904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USER DB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B3BADD-E6D6-4978-BF96-9265FCBECAB7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>
            <a:off x="7877175" y="2622382"/>
            <a:ext cx="1724025" cy="3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45AD36-4564-4179-B714-AEAE75FECB2C}"/>
              </a:ext>
            </a:extLst>
          </p:cNvPr>
          <p:cNvSpPr txBox="1"/>
          <p:nvPr/>
        </p:nvSpPr>
        <p:spPr>
          <a:xfrm flipH="1">
            <a:off x="5341621" y="171450"/>
            <a:ext cx="134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173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383D92-6C2D-4103-91D6-0A17132A0C86}"/>
              </a:ext>
            </a:extLst>
          </p:cNvPr>
          <p:cNvSpPr txBox="1"/>
          <p:nvPr/>
        </p:nvSpPr>
        <p:spPr>
          <a:xfrm>
            <a:off x="4105275" y="26595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/>
              <a:t>User Story -4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405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4C575-7D91-4938-A254-C03E2FDA73DA}"/>
              </a:ext>
            </a:extLst>
          </p:cNvPr>
          <p:cNvSpPr txBox="1"/>
          <p:nvPr/>
        </p:nvSpPr>
        <p:spPr>
          <a:xfrm>
            <a:off x="5172075" y="142875"/>
            <a:ext cx="19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USER</a:t>
            </a:r>
            <a:endParaRPr lang="en-IN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CE2063-4064-4F5B-B0CE-A18F7C97D023}"/>
              </a:ext>
            </a:extLst>
          </p:cNvPr>
          <p:cNvSpPr/>
          <p:nvPr/>
        </p:nvSpPr>
        <p:spPr>
          <a:xfrm>
            <a:off x="9434513" y="395286"/>
            <a:ext cx="2109787" cy="1981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A2057-0CDF-4FEF-B300-83FC1B427E64}"/>
              </a:ext>
            </a:extLst>
          </p:cNvPr>
          <p:cNvSpPr txBox="1"/>
          <p:nvPr/>
        </p:nvSpPr>
        <p:spPr>
          <a:xfrm>
            <a:off x="10120313" y="862011"/>
            <a:ext cx="120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</a:p>
          <a:p>
            <a:r>
              <a:rPr lang="en-US" dirty="0"/>
              <a:t>For technical issue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08382D-696F-49E0-AAB1-76DF9B949FC0}"/>
              </a:ext>
            </a:extLst>
          </p:cNvPr>
          <p:cNvSpPr/>
          <p:nvPr/>
        </p:nvSpPr>
        <p:spPr>
          <a:xfrm>
            <a:off x="6824663" y="862011"/>
            <a:ext cx="1866900" cy="1514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Issues </a:t>
            </a:r>
            <a:r>
              <a:rPr lang="en-US" dirty="0"/>
              <a:t>table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AE947D-6612-4470-81EB-E1FDBF99CEC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748713" y="1385886"/>
            <a:ext cx="685800" cy="28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8D4A2D-363C-4494-B677-455EF843CE60}"/>
              </a:ext>
            </a:extLst>
          </p:cNvPr>
          <p:cNvSpPr/>
          <p:nvPr/>
        </p:nvSpPr>
        <p:spPr>
          <a:xfrm>
            <a:off x="8899922" y="2608782"/>
            <a:ext cx="3178968" cy="37454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AA61BD-3DC2-4DFD-A437-3C6903273ECF}"/>
              </a:ext>
            </a:extLst>
          </p:cNvPr>
          <p:cNvSpPr txBox="1"/>
          <p:nvPr/>
        </p:nvSpPr>
        <p:spPr>
          <a:xfrm>
            <a:off x="9196388" y="2843210"/>
            <a:ext cx="1847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Date of ticket(Auto populated)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Request Id(auto 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Notification of complaint in Home page for admin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9E654-77DB-41C3-BA3D-F7368A7B113B}"/>
              </a:ext>
            </a:extLst>
          </p:cNvPr>
          <p:cNvSpPr/>
          <p:nvPr/>
        </p:nvSpPr>
        <p:spPr>
          <a:xfrm>
            <a:off x="296109" y="1462175"/>
            <a:ext cx="4191000" cy="3745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6F3220-D9B7-4767-A246-013261A28F32}"/>
              </a:ext>
            </a:extLst>
          </p:cNvPr>
          <p:cNvSpPr txBox="1"/>
          <p:nvPr/>
        </p:nvSpPr>
        <p:spPr>
          <a:xfrm>
            <a:off x="1068587" y="5250418"/>
            <a:ext cx="264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 TO DISPLAY A CONTACT NUMBER TO REPORT ISSUE(email or mobile number)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548ACE-681F-4853-9569-DAF20D4A729A}"/>
              </a:ext>
            </a:extLst>
          </p:cNvPr>
          <p:cNvSpPr/>
          <p:nvPr/>
        </p:nvSpPr>
        <p:spPr>
          <a:xfrm>
            <a:off x="647700" y="1866900"/>
            <a:ext cx="2276475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38783D-69EC-463F-809F-768CE33EDC87}"/>
              </a:ext>
            </a:extLst>
          </p:cNvPr>
          <p:cNvSpPr txBox="1"/>
          <p:nvPr/>
        </p:nvSpPr>
        <p:spPr>
          <a:xfrm>
            <a:off x="1147762" y="2411579"/>
            <a:ext cx="1494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FAQs AND RESOLUTIONS by ADMIN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22D3213-20DE-44CC-BED3-C7C0DC9E1567}"/>
              </a:ext>
            </a:extLst>
          </p:cNvPr>
          <p:cNvSpPr/>
          <p:nvPr/>
        </p:nvSpPr>
        <p:spPr>
          <a:xfrm>
            <a:off x="5276850" y="2843210"/>
            <a:ext cx="1866900" cy="1514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FAQs AND RESOLUTIONS</a:t>
            </a:r>
          </a:p>
          <a:p>
            <a:pPr algn="ctr"/>
            <a:r>
              <a:rPr lang="en-US" dirty="0"/>
              <a:t>table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D02102-7208-4058-B190-90D18B2BD196}"/>
              </a:ext>
            </a:extLst>
          </p:cNvPr>
          <p:cNvCxnSpPr/>
          <p:nvPr/>
        </p:nvCxnSpPr>
        <p:spPr>
          <a:xfrm flipH="1" flipV="1">
            <a:off x="2939176" y="3009900"/>
            <a:ext cx="2347199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BF352F-CF7A-4A72-84B5-98D569120064}"/>
              </a:ext>
            </a:extLst>
          </p:cNvPr>
          <p:cNvSpPr txBox="1"/>
          <p:nvPr/>
        </p:nvSpPr>
        <p:spPr>
          <a:xfrm>
            <a:off x="4552950" y="234898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User Story -5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9723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E62FF-6CB3-49E9-8153-5C5A2072129C}"/>
              </a:ext>
            </a:extLst>
          </p:cNvPr>
          <p:cNvSpPr txBox="1"/>
          <p:nvPr/>
        </p:nvSpPr>
        <p:spPr>
          <a:xfrm>
            <a:off x="5495925" y="171450"/>
            <a:ext cx="18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ADMIN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5294D-33C7-4406-8EE8-5A515A7CF5D1}"/>
              </a:ext>
            </a:extLst>
          </p:cNvPr>
          <p:cNvSpPr txBox="1"/>
          <p:nvPr/>
        </p:nvSpPr>
        <p:spPr>
          <a:xfrm>
            <a:off x="1597819" y="1889582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REQUEST(by user)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37323-C552-4280-AA14-9AA89F067617}"/>
              </a:ext>
            </a:extLst>
          </p:cNvPr>
          <p:cNvSpPr/>
          <p:nvPr/>
        </p:nvSpPr>
        <p:spPr>
          <a:xfrm>
            <a:off x="752475" y="285750"/>
            <a:ext cx="3457575" cy="5057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2FD268-72DC-4D9D-B382-4136E6D822F8}"/>
              </a:ext>
            </a:extLst>
          </p:cNvPr>
          <p:cNvSpPr/>
          <p:nvPr/>
        </p:nvSpPr>
        <p:spPr>
          <a:xfrm>
            <a:off x="5495925" y="1065133"/>
            <a:ext cx="2571750" cy="39926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C0DCB-6B90-4B73-B046-7D51E999C52D}"/>
              </a:ext>
            </a:extLst>
          </p:cNvPr>
          <p:cNvSpPr/>
          <p:nvPr/>
        </p:nvSpPr>
        <p:spPr>
          <a:xfrm>
            <a:off x="1597819" y="5561290"/>
            <a:ext cx="1943100" cy="95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5E1A0-926A-4DD2-9B78-BC51F64B80B9}"/>
              </a:ext>
            </a:extLst>
          </p:cNvPr>
          <p:cNvSpPr txBox="1"/>
          <p:nvPr/>
        </p:nvSpPr>
        <p:spPr>
          <a:xfrm>
            <a:off x="1831658" y="5852040"/>
            <a:ext cx="167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REQUEST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0A4B84-F2E9-4E84-ABC2-DBF32E892FD2}"/>
              </a:ext>
            </a:extLst>
          </p:cNvPr>
          <p:cNvSpPr/>
          <p:nvPr/>
        </p:nvSpPr>
        <p:spPr>
          <a:xfrm>
            <a:off x="933449" y="723066"/>
            <a:ext cx="3095625" cy="4420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421F4-BFC0-433E-ADE1-D16ABCB12499}"/>
              </a:ext>
            </a:extLst>
          </p:cNvPr>
          <p:cNvSpPr txBox="1"/>
          <p:nvPr/>
        </p:nvSpPr>
        <p:spPr>
          <a:xfrm>
            <a:off x="1270397" y="1065133"/>
            <a:ext cx="259794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Request ID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Request ID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Request ID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Request ID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a form to give solutions and it will post to </a:t>
            </a:r>
            <a:r>
              <a:rPr lang="en-US" sz="2000" dirty="0"/>
              <a:t>FAQs AND RESOLUTIONS</a:t>
            </a:r>
          </a:p>
          <a:p>
            <a:pPr algn="ctr"/>
            <a:r>
              <a:rPr lang="en-US" sz="2000" dirty="0"/>
              <a:t>DB</a:t>
            </a:r>
            <a:endParaRPr lang="en-IN" sz="2000" dirty="0"/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6880A7-0560-421A-B815-88F787DE8033}"/>
              </a:ext>
            </a:extLst>
          </p:cNvPr>
          <p:cNvSpPr txBox="1"/>
          <p:nvPr/>
        </p:nvSpPr>
        <p:spPr>
          <a:xfrm>
            <a:off x="5781675" y="1459766"/>
            <a:ext cx="2000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on request id it should display all req details from </a:t>
            </a:r>
            <a:r>
              <a:rPr lang="en-US" b="1" dirty="0"/>
              <a:t>support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should be able to provide resolutions for that req.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the solutions in DB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984107-E4CA-43CC-89BD-83C7D9A501DD}"/>
              </a:ext>
            </a:extLst>
          </p:cNvPr>
          <p:cNvSpPr/>
          <p:nvPr/>
        </p:nvSpPr>
        <p:spPr>
          <a:xfrm>
            <a:off x="9267826" y="3552825"/>
            <a:ext cx="1990725" cy="1581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FAQs AND RESOLUTIONS</a:t>
            </a:r>
          </a:p>
          <a:p>
            <a:pPr algn="ctr"/>
            <a:r>
              <a:rPr lang="en-US" dirty="0"/>
              <a:t>DB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35A40F-32C4-4872-8DEC-F3892F9690B3}"/>
              </a:ext>
            </a:extLst>
          </p:cNvPr>
          <p:cNvCxnSpPr>
            <a:endCxn id="28" idx="1"/>
          </p:cNvCxnSpPr>
          <p:nvPr/>
        </p:nvCxnSpPr>
        <p:spPr>
          <a:xfrm>
            <a:off x="8067675" y="4286250"/>
            <a:ext cx="1200151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0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5F5E3-E074-4B2E-92CE-27C8D0066766}"/>
              </a:ext>
            </a:extLst>
          </p:cNvPr>
          <p:cNvSpPr txBox="1"/>
          <p:nvPr/>
        </p:nvSpPr>
        <p:spPr>
          <a:xfrm>
            <a:off x="4086225" y="2105025"/>
            <a:ext cx="3990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User story-6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2641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549</Words>
  <Application>Microsoft Office PowerPoint</Application>
  <PresentationFormat>Widescreen</PresentationFormat>
  <Paragraphs>152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Revati, A (Cognizant)</dc:creator>
  <cp:lastModifiedBy>Revati, A (Cognizant)</cp:lastModifiedBy>
  <cp:revision>8</cp:revision>
  <dcterms:created xsi:type="dcterms:W3CDTF">2021-08-13T06:34:30Z</dcterms:created>
  <dcterms:modified xsi:type="dcterms:W3CDTF">2021-08-14T10:23:50Z</dcterms:modified>
</cp:coreProperties>
</file>