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0" r:id="rId3"/>
    <p:sldId id="256" r:id="rId4"/>
    <p:sldId id="261" r:id="rId5"/>
    <p:sldId id="262" r:id="rId6"/>
    <p:sldId id="263" r:id="rId7"/>
    <p:sldId id="257" r:id="rId8"/>
    <p:sldId id="264" r:id="rId9"/>
    <p:sldId id="258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59" r:id="rId22"/>
    <p:sldId id="275" r:id="rId23"/>
    <p:sldId id="276" r:id="rId24"/>
    <p:sldId id="278" r:id="rId25"/>
    <p:sldId id="286" r:id="rId26"/>
    <p:sldId id="279" r:id="rId27"/>
    <p:sldId id="281" r:id="rId28"/>
    <p:sldId id="282" r:id="rId29"/>
    <p:sldId id="283" r:id="rId30"/>
    <p:sldId id="284" r:id="rId31"/>
    <p:sldId id="28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i Reddy" initials="TR" lastIdx="1" clrIdx="0">
    <p:extLst>
      <p:ext uri="{19B8F6BF-5375-455C-9EA6-DF929625EA0E}">
        <p15:presenceInfo xmlns:p15="http://schemas.microsoft.com/office/powerpoint/2012/main" userId="83fc0c61e24db2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i, A (Cognizant)" userId="b32ad8b1-8cce-41cd-a0aa-6bff6b20bfb3" providerId="ADAL" clId="{923FB244-FAAB-4DB6-A020-FE240A5E16F0}"/>
    <pc:docChg chg="modSld">
      <pc:chgData name="Revati, A (Cognizant)" userId="b32ad8b1-8cce-41cd-a0aa-6bff6b20bfb3" providerId="ADAL" clId="{923FB244-FAAB-4DB6-A020-FE240A5E16F0}" dt="2021-08-14T10:23:48.153" v="62" actId="20577"/>
      <pc:docMkLst>
        <pc:docMk/>
      </pc:docMkLst>
      <pc:sldChg chg="modSp mod">
        <pc:chgData name="Revati, A (Cognizant)" userId="b32ad8b1-8cce-41cd-a0aa-6bff6b20bfb3" providerId="ADAL" clId="{923FB244-FAAB-4DB6-A020-FE240A5E16F0}" dt="2021-08-14T10:23:48.153" v="62" actId="20577"/>
        <pc:sldMkLst>
          <pc:docMk/>
          <pc:sldMk cId="260926258" sldId="257"/>
        </pc:sldMkLst>
        <pc:spChg chg="mod">
          <ac:chgData name="Revati, A (Cognizant)" userId="b32ad8b1-8cce-41cd-a0aa-6bff6b20bfb3" providerId="ADAL" clId="{923FB244-FAAB-4DB6-A020-FE240A5E16F0}" dt="2021-08-14T10:23:48.153" v="62" actId="20577"/>
          <ac:spMkLst>
            <pc:docMk/>
            <pc:sldMk cId="260926258" sldId="257"/>
            <ac:spMk id="5" creationId="{0508382D-696F-49E0-AAB1-76DF9B949FC0}"/>
          </ac:spMkLst>
        </pc:spChg>
        <pc:spChg chg="mod">
          <ac:chgData name="Revati, A (Cognizant)" userId="b32ad8b1-8cce-41cd-a0aa-6bff6b20bfb3" providerId="ADAL" clId="{923FB244-FAAB-4DB6-A020-FE240A5E16F0}" dt="2021-08-13T12:13:23.429" v="13" actId="20577"/>
          <ac:spMkLst>
            <pc:docMk/>
            <pc:sldMk cId="260926258" sldId="257"/>
            <ac:spMk id="31" creationId="{022D3213-20DE-44CC-BED3-C7C0DC9E1567}"/>
          </ac:spMkLst>
        </pc:spChg>
      </pc:sldChg>
      <pc:sldChg chg="modSp mod">
        <pc:chgData name="Revati, A (Cognizant)" userId="b32ad8b1-8cce-41cd-a0aa-6bff6b20bfb3" providerId="ADAL" clId="{923FB244-FAAB-4DB6-A020-FE240A5E16F0}" dt="2021-08-13T12:22:48.760" v="29" actId="20577"/>
        <pc:sldMkLst>
          <pc:docMk/>
          <pc:sldMk cId="2720701928" sldId="269"/>
        </pc:sldMkLst>
        <pc:spChg chg="mod">
          <ac:chgData name="Revati, A (Cognizant)" userId="b32ad8b1-8cce-41cd-a0aa-6bff6b20bfb3" providerId="ADAL" clId="{923FB244-FAAB-4DB6-A020-FE240A5E16F0}" dt="2021-08-13T12:22:48.760" v="29" actId="20577"/>
          <ac:spMkLst>
            <pc:docMk/>
            <pc:sldMk cId="2720701928" sldId="269"/>
            <ac:spMk id="14" creationId="{F0E4AC2B-B790-464A-9555-583987370A2B}"/>
          </ac:spMkLst>
        </pc:spChg>
      </pc:sldChg>
      <pc:sldChg chg="modSp mod">
        <pc:chgData name="Revati, A (Cognizant)" userId="b32ad8b1-8cce-41cd-a0aa-6bff6b20bfb3" providerId="ADAL" clId="{923FB244-FAAB-4DB6-A020-FE240A5E16F0}" dt="2021-08-13T12:46:40.334" v="44" actId="20577"/>
        <pc:sldMkLst>
          <pc:docMk/>
          <pc:sldMk cId="3185691116" sldId="283"/>
        </pc:sldMkLst>
        <pc:spChg chg="mod">
          <ac:chgData name="Revati, A (Cognizant)" userId="b32ad8b1-8cce-41cd-a0aa-6bff6b20bfb3" providerId="ADAL" clId="{923FB244-FAAB-4DB6-A020-FE240A5E16F0}" dt="2021-08-13T12:46:40.334" v="44" actId="20577"/>
          <ac:spMkLst>
            <pc:docMk/>
            <pc:sldMk cId="3185691116" sldId="283"/>
            <ac:spMk id="2" creationId="{17546F21-8D99-4FA6-BC73-6AAC069F1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A7A9-08BD-4DFB-BE34-AEBD182A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3C74D-28E7-4284-A322-12F33338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60A-07A3-40D4-AB89-D9EC4BD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73CD-3A3B-4A3C-AF9B-CB744C2B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A9E9-4054-4381-A641-E6E22EBC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699E-9CBE-4A0C-96E3-43630FDA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D63C1-417D-4309-B6D0-62AE6900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E743-3F26-4DC9-9574-1B200FCD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40AA-92E6-4EE6-8ECD-6B1B566E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3A8C-E7D5-4FFA-A062-75455B78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EACF3-8925-4647-80AA-8BDADFC1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971D-A13A-4127-9828-3A7E5DD0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4863-F476-4A0D-86F1-89827273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10A2-DA46-4EED-B021-0B24DF93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EFD-D372-41F3-88C7-A9117585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6837-E158-4A2E-A825-DAA81FBA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AE71-7C0B-4EE0-9878-F313DBD5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39A3-7146-4F77-94A0-8AB4663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3B8-073E-4598-83FD-71C7A246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74FB-70A0-4922-A2A2-3BC93C38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13F5-315E-4C05-B7F6-BDE3A36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39FE-D39E-4AE5-B264-3AFE44E1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EB87-0792-48FB-B064-A23B392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3854-297A-4886-9FA6-BC05EB8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3A49-80B5-40AE-ADAA-394DE96D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A1D-41BB-4921-8B02-51C8520C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80E2-FEB1-44A8-90E8-0C38605BF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139B-F0D7-4ECF-B3B6-17F04503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E687-6695-40A8-A773-4A4FC1A5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68D9-E83B-44A9-88C0-84AB8C56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0756-350D-47D6-B7B0-1AA311CE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46E-A069-4EA3-BB41-9C00CA95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AFA1-3D24-4E6A-9EBF-369C29E7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8626-25C5-4688-96E4-43E7951C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1C5B7-44C3-44B1-BBD3-D1E8C6FB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2BBF-6ECC-4E59-B1EF-17453DB66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E99CF-9014-474B-9047-35EF54E5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28797-4C9B-4ACF-8E8D-ECD1066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EED95-B2A8-4E14-AF86-1C84323B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BBF4-FCDF-4516-96DB-2EBD46E2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07AE3-676C-48F7-A96B-45E5F286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9978-E588-402C-B9F8-0BD2E995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EC46E-E83F-47FF-9138-8B474BC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A038E-5260-4725-A1EA-36D91594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F1A60-BCAC-4E25-9D47-9A67FCD2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F79F1-C12A-4B5A-A921-2FA1F6EC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B19-6982-42C6-B36A-17ADEF2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F634-116C-45CF-88D5-46FE16BF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4C63-466F-4F20-BA4D-F6CDD59A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6E69-E4C2-4961-A863-71ECD62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56F7-C98C-418A-9E09-5B654F5C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BD032-FEDE-47DA-BFB0-BD1C29D8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F44A-96DF-448D-8053-31463D0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068DD-E2B9-41C9-9FA6-2F33FE928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5CC8-E783-4419-B2F2-6730F5C6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DC31-5604-40BD-826C-0B067628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ED9D-4CCE-4C10-9F4A-31F36B56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8C7E-EBA1-46DF-9060-96C85B07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2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7F71F-7AD6-49CE-A5BC-1681AE9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0397-B8EF-4FE8-A3E7-186373F1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A8D-6C2B-4593-A17D-1923F7DF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E34E-5183-4D56-849F-2776BD2C4AD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B189-37C8-4173-B8A4-3C96BBB1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99B-D975-4881-80BB-06C4FD2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0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74025B-EE24-4EC9-B937-0A804E481F3F}"/>
              </a:ext>
            </a:extLst>
          </p:cNvPr>
          <p:cNvSpPr/>
          <p:nvPr/>
        </p:nvSpPr>
        <p:spPr>
          <a:xfrm>
            <a:off x="2027582" y="1424609"/>
            <a:ext cx="8136835" cy="396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TAILORING STORE </a:t>
            </a:r>
          </a:p>
          <a:p>
            <a:pPr algn="ctr"/>
            <a:r>
              <a:rPr lang="en-GB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(Documentation)</a:t>
            </a:r>
          </a:p>
        </p:txBody>
      </p:sp>
    </p:spTree>
    <p:extLst>
      <p:ext uri="{BB962C8B-B14F-4D97-AF65-F5344CB8AC3E}">
        <p14:creationId xmlns:p14="http://schemas.microsoft.com/office/powerpoint/2010/main" val="70912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5F5E3-E074-4B2E-92CE-27C8D0066766}"/>
              </a:ext>
            </a:extLst>
          </p:cNvPr>
          <p:cNvSpPr txBox="1"/>
          <p:nvPr/>
        </p:nvSpPr>
        <p:spPr>
          <a:xfrm>
            <a:off x="4629564" y="2780886"/>
            <a:ext cx="399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story-6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641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E7D326-14AD-4662-A8BF-EB3B83DBD433}"/>
              </a:ext>
            </a:extLst>
          </p:cNvPr>
          <p:cNvSpPr/>
          <p:nvPr/>
        </p:nvSpPr>
        <p:spPr>
          <a:xfrm>
            <a:off x="1762539" y="2266122"/>
            <a:ext cx="3260035" cy="377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 for the help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Liked about the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Dislikes about the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additional comments.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F901EE-F079-42E0-B0AA-C58FEEBF5A57}"/>
              </a:ext>
            </a:extLst>
          </p:cNvPr>
          <p:cNvSpPr/>
          <p:nvPr/>
        </p:nvSpPr>
        <p:spPr>
          <a:xfrm>
            <a:off x="5314121" y="3669924"/>
            <a:ext cx="238539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FBC38E-E233-4280-9C81-E6FD8F833CA5}"/>
              </a:ext>
            </a:extLst>
          </p:cNvPr>
          <p:cNvSpPr/>
          <p:nvPr/>
        </p:nvSpPr>
        <p:spPr>
          <a:xfrm>
            <a:off x="8203095" y="2849217"/>
            <a:ext cx="2849218" cy="23588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CUSTOMER </a:t>
            </a:r>
          </a:p>
          <a:p>
            <a:pPr algn="ctr"/>
            <a:r>
              <a:rPr lang="en-GB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5C406-2F52-4831-BFCB-C5EAD211CA5E}"/>
              </a:ext>
            </a:extLst>
          </p:cNvPr>
          <p:cNvSpPr/>
          <p:nvPr/>
        </p:nvSpPr>
        <p:spPr>
          <a:xfrm>
            <a:off x="2385391" y="815009"/>
            <a:ext cx="1656522" cy="921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ADMIN  FEEDBACK QUESTIONARE</a:t>
            </a:r>
          </a:p>
        </p:txBody>
      </p:sp>
    </p:spTree>
    <p:extLst>
      <p:ext uri="{BB962C8B-B14F-4D97-AF65-F5344CB8AC3E}">
        <p14:creationId xmlns:p14="http://schemas.microsoft.com/office/powerpoint/2010/main" val="45389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AB38-46D6-4B8B-A5A9-00C9C31757B9}"/>
              </a:ext>
            </a:extLst>
          </p:cNvPr>
          <p:cNvSpPr txBox="1"/>
          <p:nvPr/>
        </p:nvSpPr>
        <p:spPr>
          <a:xfrm>
            <a:off x="4095750" y="2095500"/>
            <a:ext cx="5276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story-7 &amp; 8 &amp; 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4969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2F09F-03C7-40A3-BB06-AC9FBB9C6F94}"/>
              </a:ext>
            </a:extLst>
          </p:cNvPr>
          <p:cNvSpPr txBox="1"/>
          <p:nvPr/>
        </p:nvSpPr>
        <p:spPr>
          <a:xfrm>
            <a:off x="5319710" y="278368"/>
            <a:ext cx="23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&amp; SYSTEM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DCCE7-E1B9-4C0D-8F09-B721FD1BD576}"/>
              </a:ext>
            </a:extLst>
          </p:cNvPr>
          <p:cNvSpPr/>
          <p:nvPr/>
        </p:nvSpPr>
        <p:spPr>
          <a:xfrm>
            <a:off x="1095375" y="1219200"/>
            <a:ext cx="3057525" cy="40195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79213-2B2A-49E0-915C-0D9E3BDE726B}"/>
              </a:ext>
            </a:extLst>
          </p:cNvPr>
          <p:cNvSpPr txBox="1"/>
          <p:nvPr/>
        </p:nvSpPr>
        <p:spPr>
          <a:xfrm>
            <a:off x="1571625" y="1676399"/>
            <a:ext cx="1724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receiving order when the customer log in again system should trigger a feedback form on received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E1230-77B9-44E8-88FD-B775584AF089}"/>
              </a:ext>
            </a:extLst>
          </p:cNvPr>
          <p:cNvSpPr/>
          <p:nvPr/>
        </p:nvSpPr>
        <p:spPr>
          <a:xfrm>
            <a:off x="5186362" y="1219200"/>
            <a:ext cx="1819275" cy="1209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B7E92-FB55-4088-8344-D1EADBBBC319}"/>
              </a:ext>
            </a:extLst>
          </p:cNvPr>
          <p:cNvSpPr txBox="1"/>
          <p:nvPr/>
        </p:nvSpPr>
        <p:spPr>
          <a:xfrm>
            <a:off x="5534024" y="1639371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off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125F8-43E2-44DC-827D-4A1DA2AA8672}"/>
              </a:ext>
            </a:extLst>
          </p:cNvPr>
          <p:cNvSpPr/>
          <p:nvPr/>
        </p:nvSpPr>
        <p:spPr>
          <a:xfrm>
            <a:off x="7696200" y="1397019"/>
            <a:ext cx="2924175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9D37-7EEB-4087-92F3-E158B3F008F1}"/>
              </a:ext>
            </a:extLst>
          </p:cNvPr>
          <p:cNvSpPr txBox="1"/>
          <p:nvPr/>
        </p:nvSpPr>
        <p:spPr>
          <a:xfrm>
            <a:off x="8134350" y="2008703"/>
            <a:ext cx="19907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After clicking on log off , customer should be disconnected.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9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47E7E-05E9-47C3-83E6-CDFC8D13F696}"/>
              </a:ext>
            </a:extLst>
          </p:cNvPr>
          <p:cNvSpPr txBox="1"/>
          <p:nvPr/>
        </p:nvSpPr>
        <p:spPr>
          <a:xfrm>
            <a:off x="3790950" y="24347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story-10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0842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F6B437-B9C2-4089-9401-2E6F763B5F3C}"/>
              </a:ext>
            </a:extLst>
          </p:cNvPr>
          <p:cNvSpPr/>
          <p:nvPr/>
        </p:nvSpPr>
        <p:spPr>
          <a:xfrm>
            <a:off x="576261" y="5037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FORGOT ID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3C606-1766-46A6-ABBF-7961E074AF45}"/>
              </a:ext>
            </a:extLst>
          </p:cNvPr>
          <p:cNvSpPr/>
          <p:nvPr/>
        </p:nvSpPr>
        <p:spPr>
          <a:xfrm>
            <a:off x="428625" y="1876425"/>
            <a:ext cx="3543300" cy="420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535-F987-4A4E-B9AE-F021AA929F00}"/>
              </a:ext>
            </a:extLst>
          </p:cNvPr>
          <p:cNvSpPr txBox="1"/>
          <p:nvPr/>
        </p:nvSpPr>
        <p:spPr>
          <a:xfrm>
            <a:off x="933449" y="2106930"/>
            <a:ext cx="2390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</a:t>
            </a:r>
            <a:r>
              <a:rPr lang="en-IN" dirty="0"/>
              <a:t>/email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After validation the given answers customer can retrieve their 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C7C24F-83FE-486D-B612-374DD7CB2349}"/>
              </a:ext>
            </a:extLst>
          </p:cNvPr>
          <p:cNvSpPr/>
          <p:nvPr/>
        </p:nvSpPr>
        <p:spPr>
          <a:xfrm>
            <a:off x="8405811" y="5037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FORGOT PASSWORD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3B4AC-380E-47D2-B987-E68CF276EB00}"/>
              </a:ext>
            </a:extLst>
          </p:cNvPr>
          <p:cNvSpPr/>
          <p:nvPr/>
        </p:nvSpPr>
        <p:spPr>
          <a:xfrm>
            <a:off x="7715251" y="1876424"/>
            <a:ext cx="3543300" cy="420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CBD5-ADCF-40D1-ACBA-0C40C23B4410}"/>
              </a:ext>
            </a:extLst>
          </p:cNvPr>
          <p:cNvSpPr txBox="1"/>
          <p:nvPr/>
        </p:nvSpPr>
        <p:spPr>
          <a:xfrm>
            <a:off x="8124824" y="2106930"/>
            <a:ext cx="2390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Password reset page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password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into DB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D51058-5C7F-4DED-9420-8E344158555D}"/>
              </a:ext>
            </a:extLst>
          </p:cNvPr>
          <p:cNvSpPr/>
          <p:nvPr/>
        </p:nvSpPr>
        <p:spPr>
          <a:xfrm>
            <a:off x="5581649" y="4936690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 table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AB0FC-FE50-4844-AE3D-66C1E8076A5F}"/>
              </a:ext>
            </a:extLst>
          </p:cNvPr>
          <p:cNvCxnSpPr>
            <a:endCxn id="9" idx="3"/>
          </p:cNvCxnSpPr>
          <p:nvPr/>
        </p:nvCxnSpPr>
        <p:spPr>
          <a:xfrm flipH="1">
            <a:off x="7019924" y="5191125"/>
            <a:ext cx="742952" cy="1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2CF48C-2834-4385-8BED-91F919BB97C5}"/>
              </a:ext>
            </a:extLst>
          </p:cNvPr>
          <p:cNvSpPr/>
          <p:nvPr/>
        </p:nvSpPr>
        <p:spPr>
          <a:xfrm>
            <a:off x="4914900" y="570310"/>
            <a:ext cx="2152650" cy="3240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84299-5364-4439-AB45-A297BDD3B154}"/>
              </a:ext>
            </a:extLst>
          </p:cNvPr>
          <p:cNvSpPr txBox="1"/>
          <p:nvPr/>
        </p:nvSpPr>
        <p:spPr>
          <a:xfrm>
            <a:off x="5310186" y="759620"/>
            <a:ext cx="140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secret questions and answers form during registration</a:t>
            </a:r>
          </a:p>
          <a:p>
            <a:r>
              <a:rPr lang="en-US" dirty="0"/>
              <a:t>&amp; store the answers </a:t>
            </a:r>
          </a:p>
          <a:p>
            <a:r>
              <a:rPr lang="en-US" dirty="0"/>
              <a:t>In Table of secret questions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E4AC2B-B790-464A-9555-583987370A2B}"/>
              </a:ext>
            </a:extLst>
          </p:cNvPr>
          <p:cNvSpPr/>
          <p:nvPr/>
        </p:nvSpPr>
        <p:spPr>
          <a:xfrm>
            <a:off x="4724400" y="4000562"/>
            <a:ext cx="1085850" cy="7932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 table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FD9DE-5195-4E98-8C46-DA2D7952C16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267325" y="3621942"/>
            <a:ext cx="266700" cy="3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DAAFFE-B056-483E-A44D-8B2DE568F4FC}"/>
              </a:ext>
            </a:extLst>
          </p:cNvPr>
          <p:cNvSpPr txBox="1"/>
          <p:nvPr/>
        </p:nvSpPr>
        <p:spPr>
          <a:xfrm>
            <a:off x="5267325" y="51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2070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953F40-D2F6-491F-90AD-4AEE5BB36208}"/>
              </a:ext>
            </a:extLst>
          </p:cNvPr>
          <p:cNvSpPr txBox="1"/>
          <p:nvPr/>
        </p:nvSpPr>
        <p:spPr>
          <a:xfrm>
            <a:off x="4095750" y="27776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story-11 &amp; 12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8160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DF375-3052-432A-8459-F7862AEC1DBF}"/>
              </a:ext>
            </a:extLst>
          </p:cNvPr>
          <p:cNvSpPr txBox="1"/>
          <p:nvPr/>
        </p:nvSpPr>
        <p:spPr>
          <a:xfrm>
            <a:off x="5419725" y="295275"/>
            <a:ext cx="13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6BDC3E-FB55-4BF0-B819-3BD94B1C4C47}"/>
              </a:ext>
            </a:extLst>
          </p:cNvPr>
          <p:cNvSpPr/>
          <p:nvPr/>
        </p:nvSpPr>
        <p:spPr>
          <a:xfrm>
            <a:off x="933450" y="838200"/>
            <a:ext cx="3048000" cy="202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14DD3-A41F-4AD1-882E-EECB50EFE7F1}"/>
              </a:ext>
            </a:extLst>
          </p:cNvPr>
          <p:cNvSpPr txBox="1"/>
          <p:nvPr/>
        </p:nvSpPr>
        <p:spPr>
          <a:xfrm>
            <a:off x="1743075" y="1523999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CATEGORIES &amp; DRESS TYPE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3DEB96-AAD0-4458-BD89-F01918698A1C}"/>
              </a:ext>
            </a:extLst>
          </p:cNvPr>
          <p:cNvSpPr/>
          <p:nvPr/>
        </p:nvSpPr>
        <p:spPr>
          <a:xfrm>
            <a:off x="6934200" y="1000125"/>
            <a:ext cx="4514850" cy="54959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22CBA-DD67-4389-AEFE-5610719A6AF8}"/>
              </a:ext>
            </a:extLst>
          </p:cNvPr>
          <p:cNvSpPr txBox="1"/>
          <p:nvPr/>
        </p:nvSpPr>
        <p:spPr>
          <a:xfrm>
            <a:off x="7581900" y="1590674"/>
            <a:ext cx="2659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CATEGORY with drop down or input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DRESS TYPE with input field or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Map to the categories took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EDA8F-3854-4583-97CE-9BFCBE4C012A}"/>
              </a:ext>
            </a:extLst>
          </p:cNvPr>
          <p:cNvSpPr/>
          <p:nvPr/>
        </p:nvSpPr>
        <p:spPr>
          <a:xfrm>
            <a:off x="4410075" y="3790950"/>
            <a:ext cx="1781175" cy="1685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Category table</a:t>
            </a:r>
            <a:endParaRPr lang="en-IN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DFA832-FDFF-493A-852F-DEC315A06EFF}"/>
              </a:ext>
            </a:extLst>
          </p:cNvPr>
          <p:cNvCxnSpPr>
            <a:endCxn id="7" idx="3"/>
          </p:cNvCxnSpPr>
          <p:nvPr/>
        </p:nvCxnSpPr>
        <p:spPr>
          <a:xfrm flipH="1">
            <a:off x="6191250" y="4533900"/>
            <a:ext cx="1390650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8D646-FD69-41C9-AF6C-3996D1A67944}"/>
              </a:ext>
            </a:extLst>
          </p:cNvPr>
          <p:cNvSpPr txBox="1"/>
          <p:nvPr/>
        </p:nvSpPr>
        <p:spPr>
          <a:xfrm>
            <a:off x="4533900" y="257758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story-13 &amp; 14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4289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99A0EE-5C46-4A90-997B-3EBA4212C26C}"/>
              </a:ext>
            </a:extLst>
          </p:cNvPr>
          <p:cNvSpPr/>
          <p:nvPr/>
        </p:nvSpPr>
        <p:spPr>
          <a:xfrm>
            <a:off x="9034462" y="322526"/>
            <a:ext cx="1924050" cy="165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Upload patterns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C4881-AC79-4A4C-9F3B-1C10B7A5D20C}"/>
              </a:ext>
            </a:extLst>
          </p:cNvPr>
          <p:cNvSpPr/>
          <p:nvPr/>
        </p:nvSpPr>
        <p:spPr>
          <a:xfrm>
            <a:off x="5127425" y="3492073"/>
            <a:ext cx="1664019" cy="1495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A1EA7E-A5AB-49A5-997B-3DD021E3B919}"/>
              </a:ext>
            </a:extLst>
          </p:cNvPr>
          <p:cNvSpPr/>
          <p:nvPr/>
        </p:nvSpPr>
        <p:spPr>
          <a:xfrm>
            <a:off x="7731204" y="2737455"/>
            <a:ext cx="4276725" cy="3650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1F27F-5988-47C8-BFD3-D509ABBD144B}"/>
              </a:ext>
            </a:extLst>
          </p:cNvPr>
          <p:cNvSpPr txBox="1"/>
          <p:nvPr/>
        </p:nvSpPr>
        <p:spPr>
          <a:xfrm>
            <a:off x="8572500" y="3124199"/>
            <a:ext cx="2847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clicking on upload patterns it should display a drop down of type of 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According to dress type tailor can upload pattern images and it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With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91A84-9EB3-42B1-A0B5-201B03F80994}"/>
              </a:ext>
            </a:extLst>
          </p:cNvPr>
          <p:cNvSpPr txBox="1"/>
          <p:nvPr/>
        </p:nvSpPr>
        <p:spPr>
          <a:xfrm>
            <a:off x="5254704" y="3916620"/>
            <a:ext cx="156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pattern table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7D2F5-4FAE-4EA9-9E24-FA50272FE1CE}"/>
              </a:ext>
            </a:extLst>
          </p:cNvPr>
          <p:cNvSpPr txBox="1"/>
          <p:nvPr/>
        </p:nvSpPr>
        <p:spPr>
          <a:xfrm>
            <a:off x="5040866" y="243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TAILOR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118E81-404A-4085-8859-96F283290612}"/>
              </a:ext>
            </a:extLst>
          </p:cNvPr>
          <p:cNvSpPr/>
          <p:nvPr/>
        </p:nvSpPr>
        <p:spPr>
          <a:xfrm>
            <a:off x="843614" y="243572"/>
            <a:ext cx="1847850" cy="165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Dress Type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EC343A-FC1B-4068-B3FE-BBD25DE3E94A}"/>
              </a:ext>
            </a:extLst>
          </p:cNvPr>
          <p:cNvSpPr/>
          <p:nvPr/>
        </p:nvSpPr>
        <p:spPr>
          <a:xfrm>
            <a:off x="334267" y="2414289"/>
            <a:ext cx="4276725" cy="3650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9F4B81-5611-4604-B1BE-DF8FC1003964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818711" y="4479933"/>
            <a:ext cx="912493" cy="8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30759-1394-4CBE-8BE9-4582F7BE0823}"/>
              </a:ext>
            </a:extLst>
          </p:cNvPr>
          <p:cNvSpPr txBox="1"/>
          <p:nvPr/>
        </p:nvSpPr>
        <p:spPr>
          <a:xfrm>
            <a:off x="808910" y="2947123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Dress type should come according to category by admin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save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22C4A2-67A3-4BF7-A7FB-7DB3BD1278F1}"/>
              </a:ext>
            </a:extLst>
          </p:cNvPr>
          <p:cNvCxnSpPr>
            <a:endCxn id="3" idx="1"/>
          </p:cNvCxnSpPr>
          <p:nvPr/>
        </p:nvCxnSpPr>
        <p:spPr>
          <a:xfrm>
            <a:off x="3657600" y="4191000"/>
            <a:ext cx="1469825" cy="4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9B515-6DD0-4363-8D3F-C734792A8C52}"/>
              </a:ext>
            </a:extLst>
          </p:cNvPr>
          <p:cNvSpPr/>
          <p:nvPr/>
        </p:nvSpPr>
        <p:spPr>
          <a:xfrm>
            <a:off x="5127425" y="2295525"/>
            <a:ext cx="1649672" cy="107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Category table</a:t>
            </a:r>
            <a:endParaRPr lang="en-IN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DEE0DB-29A0-4723-9EBC-3FFA8E9282A7}"/>
              </a:ext>
            </a:extLst>
          </p:cNvPr>
          <p:cNvCxnSpPr>
            <a:stCxn id="19" idx="1"/>
          </p:cNvCxnSpPr>
          <p:nvPr/>
        </p:nvCxnSpPr>
        <p:spPr>
          <a:xfrm flipH="1">
            <a:off x="4610992" y="2830726"/>
            <a:ext cx="516433" cy="20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7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A2B72-3C72-409D-8125-90A9282F91D8}"/>
              </a:ext>
            </a:extLst>
          </p:cNvPr>
          <p:cNvSpPr txBox="1"/>
          <p:nvPr/>
        </p:nvSpPr>
        <p:spPr>
          <a:xfrm>
            <a:off x="4158322" y="2881386"/>
            <a:ext cx="4581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 -1 &amp;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8050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55A1-8066-46D0-ACEC-0F6B1C786431}"/>
              </a:ext>
            </a:extLst>
          </p:cNvPr>
          <p:cNvSpPr txBox="1"/>
          <p:nvPr/>
        </p:nvSpPr>
        <p:spPr>
          <a:xfrm>
            <a:off x="4629150" y="272998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2032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1573C-5929-4973-8F94-B54D60E71603}"/>
              </a:ext>
            </a:extLst>
          </p:cNvPr>
          <p:cNvSpPr txBox="1"/>
          <p:nvPr/>
        </p:nvSpPr>
        <p:spPr>
          <a:xfrm>
            <a:off x="4954906" y="161925"/>
            <a:ext cx="11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TAILOR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E1A50-225B-458B-831E-8E7C624C52AD}"/>
              </a:ext>
            </a:extLst>
          </p:cNvPr>
          <p:cNvSpPr/>
          <p:nvPr/>
        </p:nvSpPr>
        <p:spPr>
          <a:xfrm>
            <a:off x="506731" y="648800"/>
            <a:ext cx="2197416" cy="1595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09A20-915E-41D4-9DD9-7DFF14710E09}"/>
              </a:ext>
            </a:extLst>
          </p:cNvPr>
          <p:cNvSpPr txBox="1"/>
          <p:nvPr/>
        </p:nvSpPr>
        <p:spPr>
          <a:xfrm>
            <a:off x="935594" y="1123548"/>
            <a:ext cx="133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7894EF-972C-4AC3-8C74-1A0249EB8B9D}"/>
              </a:ext>
            </a:extLst>
          </p:cNvPr>
          <p:cNvSpPr/>
          <p:nvPr/>
        </p:nvSpPr>
        <p:spPr>
          <a:xfrm>
            <a:off x="2901254" y="3147120"/>
            <a:ext cx="2097643" cy="1809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F28F6-90C8-4AA0-9E60-458AEBD37BF7}"/>
              </a:ext>
            </a:extLst>
          </p:cNvPr>
          <p:cNvSpPr txBox="1"/>
          <p:nvPr/>
        </p:nvSpPr>
        <p:spPr>
          <a:xfrm>
            <a:off x="3363263" y="3752851"/>
            <a:ext cx="12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Tailor table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E8EE19-EFA6-4D31-8569-4FF2AA4E0FFE}"/>
              </a:ext>
            </a:extLst>
          </p:cNvPr>
          <p:cNvSpPr/>
          <p:nvPr/>
        </p:nvSpPr>
        <p:spPr>
          <a:xfrm>
            <a:off x="7200900" y="828675"/>
            <a:ext cx="4191000" cy="5562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BF0CE-6291-4C30-95E9-AC86BE7DA59F}"/>
              </a:ext>
            </a:extLst>
          </p:cNvPr>
          <p:cNvSpPr txBox="1"/>
          <p:nvPr/>
        </p:nvSpPr>
        <p:spPr>
          <a:xfrm>
            <a:off x="7743825" y="1266824"/>
            <a:ext cx="2886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Category(by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type(by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</a:t>
            </a:r>
            <a:r>
              <a:rPr lang="en-US" dirty="0" err="1"/>
              <a:t>hr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Courier service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75F415-351A-4305-8D75-0D5E2FF4401F}"/>
              </a:ext>
            </a:extLst>
          </p:cNvPr>
          <p:cNvCxnSpPr>
            <a:endCxn id="17" idx="3"/>
          </p:cNvCxnSpPr>
          <p:nvPr/>
        </p:nvCxnSpPr>
        <p:spPr>
          <a:xfrm flipH="1">
            <a:off x="4998897" y="4051995"/>
            <a:ext cx="212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5DAA64-82FF-4FB8-8A59-861F93649592}"/>
              </a:ext>
            </a:extLst>
          </p:cNvPr>
          <p:cNvSpPr/>
          <p:nvPr/>
        </p:nvSpPr>
        <p:spPr>
          <a:xfrm>
            <a:off x="4730440" y="2042461"/>
            <a:ext cx="1649672" cy="107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Category table</a:t>
            </a:r>
            <a:endParaRPr lang="en-IN" sz="1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C68E39-9FDF-47E6-9B14-4CF4BDCD7C74}"/>
              </a:ext>
            </a:extLst>
          </p:cNvPr>
          <p:cNvCxnSpPr>
            <a:stCxn id="27" idx="3"/>
          </p:cNvCxnSpPr>
          <p:nvPr/>
        </p:nvCxnSpPr>
        <p:spPr>
          <a:xfrm flipV="1">
            <a:off x="6380112" y="2453759"/>
            <a:ext cx="820788" cy="1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55511-767E-48E4-9650-F9969AE5FC19}"/>
              </a:ext>
            </a:extLst>
          </p:cNvPr>
          <p:cNvSpPr txBox="1"/>
          <p:nvPr/>
        </p:nvSpPr>
        <p:spPr>
          <a:xfrm>
            <a:off x="4638675" y="27395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8616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598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13335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tailor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8020050" y="1600199"/>
            <a:ext cx="2630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tailors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Tailor table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D0F74-88F4-4517-A718-5A3BB8D6A108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6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EFDFF-E935-44AC-9D7D-455B980D6B8C}"/>
              </a:ext>
            </a:extLst>
          </p:cNvPr>
          <p:cNvSpPr txBox="1"/>
          <p:nvPr/>
        </p:nvSpPr>
        <p:spPr>
          <a:xfrm>
            <a:off x="4495800" y="24537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story-17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17260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B0F1E2-A1E6-4BDF-B8B1-2C15D186CD15}"/>
              </a:ext>
            </a:extLst>
          </p:cNvPr>
          <p:cNvSpPr/>
          <p:nvPr/>
        </p:nvSpPr>
        <p:spPr>
          <a:xfrm>
            <a:off x="5936973" y="1961321"/>
            <a:ext cx="5751443" cy="316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Customer should view all the details of tailor.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Customer should view patterns uploaded by the tailor and cost for each pattern.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Customer should also be able to view the reviews or comments about the tailor if there are any.</a:t>
            </a:r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3267BD89-A486-4A62-93B7-514FB8231B79}"/>
              </a:ext>
            </a:extLst>
          </p:cNvPr>
          <p:cNvSpPr/>
          <p:nvPr/>
        </p:nvSpPr>
        <p:spPr>
          <a:xfrm>
            <a:off x="3657600" y="675861"/>
            <a:ext cx="3472070" cy="98728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PORTAL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B89D63-12CA-45AD-9585-52FE01649386}"/>
              </a:ext>
            </a:extLst>
          </p:cNvPr>
          <p:cNvSpPr/>
          <p:nvPr/>
        </p:nvSpPr>
        <p:spPr>
          <a:xfrm>
            <a:off x="689113" y="2451652"/>
            <a:ext cx="1842052" cy="2146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 CLICKING TAILOR ID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535F58-B40E-4DDF-B950-C1804F4A2B09}"/>
              </a:ext>
            </a:extLst>
          </p:cNvPr>
          <p:cNvSpPr/>
          <p:nvPr/>
        </p:nvSpPr>
        <p:spPr>
          <a:xfrm>
            <a:off x="2822713" y="3154017"/>
            <a:ext cx="2862470" cy="98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86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story-18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3417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598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13335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7972425" y="1409699"/>
            <a:ext cx="26308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After validating customer credentials by a form customer can 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garments(drop down or input field)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from gallery by tailor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comments(text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Order table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41A1A-71B4-4B6C-8F8F-B6D26C810288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5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story-19 &amp; 20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0243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Tailor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217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25527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Order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7972425" y="1409699"/>
            <a:ext cx="2630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type of order tailor should see the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clicking on order Id tailor can see the order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order(by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Order table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41A1A-71B4-4B6C-8F8F-B6D26C810288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97DE47-F414-47D9-BDA8-4A6CCB2B7913}"/>
              </a:ext>
            </a:extLst>
          </p:cNvPr>
          <p:cNvSpPr txBox="1"/>
          <p:nvPr/>
        </p:nvSpPr>
        <p:spPr>
          <a:xfrm>
            <a:off x="762000" y="1152524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orders</a:t>
            </a:r>
          </a:p>
          <a:p>
            <a:r>
              <a:rPr lang="en-US" dirty="0"/>
              <a:t>Active orders</a:t>
            </a:r>
          </a:p>
          <a:p>
            <a:r>
              <a:rPr lang="en-US" dirty="0"/>
              <a:t>Completed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69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16A87-1DBB-4988-9CBD-84A387EF6917}"/>
              </a:ext>
            </a:extLst>
          </p:cNvPr>
          <p:cNvSpPr/>
          <p:nvPr/>
        </p:nvSpPr>
        <p:spPr>
          <a:xfrm>
            <a:off x="690561" y="1051387"/>
            <a:ext cx="3724275" cy="3600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0CAE9-DA5C-4760-896C-78E9A192E1B5}"/>
              </a:ext>
            </a:extLst>
          </p:cNvPr>
          <p:cNvSpPr/>
          <p:nvPr/>
        </p:nvSpPr>
        <p:spPr>
          <a:xfrm>
            <a:off x="2324100" y="1123950"/>
            <a:ext cx="1524000" cy="11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CEA2C-9AE4-4AA1-BC88-307D68024A45}"/>
              </a:ext>
            </a:extLst>
          </p:cNvPr>
          <p:cNvSpPr txBox="1"/>
          <p:nvPr/>
        </p:nvSpPr>
        <p:spPr>
          <a:xfrm>
            <a:off x="1781175" y="40576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957B-48CA-4CF1-976C-A97611B9F9FD}"/>
              </a:ext>
            </a:extLst>
          </p:cNvPr>
          <p:cNvSpPr txBox="1"/>
          <p:nvPr/>
        </p:nvSpPr>
        <p:spPr>
          <a:xfrm>
            <a:off x="2428874" y="15060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2C4AF-8D8E-4C41-871F-B40402B0EE16}"/>
              </a:ext>
            </a:extLst>
          </p:cNvPr>
          <p:cNvSpPr txBox="1"/>
          <p:nvPr/>
        </p:nvSpPr>
        <p:spPr>
          <a:xfrm>
            <a:off x="2157411" y="2409825"/>
            <a:ext cx="158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not having any A/C in it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BF507-3E7B-4C12-9D32-003551FB4CB8}"/>
              </a:ext>
            </a:extLst>
          </p:cNvPr>
          <p:cNvCxnSpPr/>
          <p:nvPr/>
        </p:nvCxnSpPr>
        <p:spPr>
          <a:xfrm>
            <a:off x="3848100" y="1690687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E7373D-665A-46D7-9251-146918C00325}"/>
              </a:ext>
            </a:extLst>
          </p:cNvPr>
          <p:cNvSpPr/>
          <p:nvPr/>
        </p:nvSpPr>
        <p:spPr>
          <a:xfrm>
            <a:off x="4657725" y="1303171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4F2D0-BA0E-45E1-ACC4-13BBF9B6C2C0}"/>
              </a:ext>
            </a:extLst>
          </p:cNvPr>
          <p:cNvSpPr txBox="1"/>
          <p:nvPr/>
        </p:nvSpPr>
        <p:spPr>
          <a:xfrm>
            <a:off x="4772025" y="1432442"/>
            <a:ext cx="12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DB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886D43-B579-4774-9D0A-A317F8EC32D2}"/>
              </a:ext>
            </a:extLst>
          </p:cNvPr>
          <p:cNvSpPr/>
          <p:nvPr/>
        </p:nvSpPr>
        <p:spPr>
          <a:xfrm>
            <a:off x="10258425" y="895350"/>
            <a:ext cx="1438275" cy="9048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8318D-0FFD-48B4-A139-64AACE3CEEF0}"/>
              </a:ext>
            </a:extLst>
          </p:cNvPr>
          <p:cNvSpPr txBox="1"/>
          <p:nvPr/>
        </p:nvSpPr>
        <p:spPr>
          <a:xfrm>
            <a:off x="10582275" y="1163120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  <a:p>
            <a:r>
              <a:rPr lang="en-US" dirty="0"/>
              <a:t>Log IN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3669E7-8557-414B-B986-C35E2B73593B}"/>
              </a:ext>
            </a:extLst>
          </p:cNvPr>
          <p:cNvCxnSpPr>
            <a:stCxn id="15" idx="2"/>
            <a:endCxn id="13" idx="3"/>
          </p:cNvCxnSpPr>
          <p:nvPr/>
        </p:nvCxnSpPr>
        <p:spPr>
          <a:xfrm flipH="1">
            <a:off x="6096000" y="1347786"/>
            <a:ext cx="4162425" cy="40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437ED1-CDBA-4C88-A26E-602252C01D53}"/>
              </a:ext>
            </a:extLst>
          </p:cNvPr>
          <p:cNvSpPr/>
          <p:nvPr/>
        </p:nvSpPr>
        <p:spPr>
          <a:xfrm>
            <a:off x="862011" y="34374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5DCF-1FB9-49D1-BF7C-F9A3042B9B21}"/>
              </a:ext>
            </a:extLst>
          </p:cNvPr>
          <p:cNvSpPr txBox="1"/>
          <p:nvPr/>
        </p:nvSpPr>
        <p:spPr>
          <a:xfrm>
            <a:off x="1109665" y="3777198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</a:t>
            </a:r>
          </a:p>
          <a:p>
            <a:r>
              <a:rPr lang="en-US" dirty="0"/>
              <a:t>&amp; FORGOT ID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8DB7A-B744-4BFB-810B-F914E59D8763}"/>
              </a:ext>
            </a:extLst>
          </p:cNvPr>
          <p:cNvCxnSpPr/>
          <p:nvPr/>
        </p:nvCxnSpPr>
        <p:spPr>
          <a:xfrm flipV="1">
            <a:off x="7591425" y="1857375"/>
            <a:ext cx="0" cy="1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2F07E0-BC2B-4961-A56D-942EA83C3E44}"/>
              </a:ext>
            </a:extLst>
          </p:cNvPr>
          <p:cNvCxnSpPr/>
          <p:nvPr/>
        </p:nvCxnSpPr>
        <p:spPr>
          <a:xfrm flipV="1">
            <a:off x="2947986" y="2208043"/>
            <a:ext cx="1824039" cy="156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686277-C0D9-47AA-932C-6CBCE015E951}"/>
              </a:ext>
            </a:extLst>
          </p:cNvPr>
          <p:cNvSpPr/>
          <p:nvPr/>
        </p:nvSpPr>
        <p:spPr>
          <a:xfrm>
            <a:off x="1378226" y="4810539"/>
            <a:ext cx="2360335" cy="541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4363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7920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2B889E53-D502-47DC-AA50-14D414F6ADA7}"/>
              </a:ext>
            </a:extLst>
          </p:cNvPr>
          <p:cNvSpPr/>
          <p:nvPr/>
        </p:nvSpPr>
        <p:spPr>
          <a:xfrm>
            <a:off x="251791" y="1139687"/>
            <a:ext cx="4545496" cy="115293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On tailor approving the order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2A5474-3474-494D-BB3E-F1BB7D447BA4}"/>
              </a:ext>
            </a:extLst>
          </p:cNvPr>
          <p:cNvSpPr/>
          <p:nvPr/>
        </p:nvSpPr>
        <p:spPr>
          <a:xfrm>
            <a:off x="5181600" y="1470991"/>
            <a:ext cx="1550504" cy="583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1D6D6689-F1C0-44B6-A41E-1E5BA7BE6012}"/>
              </a:ext>
            </a:extLst>
          </p:cNvPr>
          <p:cNvSpPr/>
          <p:nvPr/>
        </p:nvSpPr>
        <p:spPr>
          <a:xfrm>
            <a:off x="7772400" y="450573"/>
            <a:ext cx="3796748" cy="3154017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 bill should be given to the customer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Also, the tailor should be able to update the bill 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72904DD-E2BA-4E69-A3F5-958FC529C0D5}"/>
              </a:ext>
            </a:extLst>
          </p:cNvPr>
          <p:cNvSpPr/>
          <p:nvPr/>
        </p:nvSpPr>
        <p:spPr>
          <a:xfrm>
            <a:off x="9660835" y="4002157"/>
            <a:ext cx="834887" cy="9806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DD351A-3610-4C5D-95A0-DEC3C0780C22}"/>
              </a:ext>
            </a:extLst>
          </p:cNvPr>
          <p:cNvSpPr/>
          <p:nvPr/>
        </p:nvSpPr>
        <p:spPr>
          <a:xfrm>
            <a:off x="4452730" y="4982817"/>
            <a:ext cx="7116418" cy="1563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n/>
                <a:solidFill>
                  <a:schemeClr val="accent4"/>
                </a:solidFill>
              </a:rPr>
              <a:t>On paying the bill, the details should be stored to the DB and appropriate message should be shown to the user.</a:t>
            </a:r>
          </a:p>
        </p:txBody>
      </p:sp>
    </p:spTree>
    <p:extLst>
      <p:ext uri="{BB962C8B-B14F-4D97-AF65-F5344CB8AC3E}">
        <p14:creationId xmlns:p14="http://schemas.microsoft.com/office/powerpoint/2010/main" val="235852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48834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95135368-6584-4178-B6CF-DCEEB6EA241B}"/>
              </a:ext>
            </a:extLst>
          </p:cNvPr>
          <p:cNvSpPr/>
          <p:nvPr/>
        </p:nvSpPr>
        <p:spPr>
          <a:xfrm>
            <a:off x="3657600" y="675861"/>
            <a:ext cx="3472070" cy="98728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87BEA4-D040-429B-AEDB-2A6A381788C5}"/>
              </a:ext>
            </a:extLst>
          </p:cNvPr>
          <p:cNvSpPr/>
          <p:nvPr/>
        </p:nvSpPr>
        <p:spPr>
          <a:xfrm>
            <a:off x="675861" y="2756452"/>
            <a:ext cx="1510748" cy="136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On clicking </a:t>
            </a:r>
          </a:p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Orders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C11E86-8470-49C3-8BF2-ECFD135AC123}"/>
              </a:ext>
            </a:extLst>
          </p:cNvPr>
          <p:cNvSpPr/>
          <p:nvPr/>
        </p:nvSpPr>
        <p:spPr>
          <a:xfrm>
            <a:off x="2517913" y="3167270"/>
            <a:ext cx="2650435" cy="72886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FC68A4-B04A-486D-AF19-740EAD01722C}"/>
              </a:ext>
            </a:extLst>
          </p:cNvPr>
          <p:cNvSpPr/>
          <p:nvPr/>
        </p:nvSpPr>
        <p:spPr>
          <a:xfrm>
            <a:off x="6400800" y="2531165"/>
            <a:ext cx="4187687" cy="15902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should view all the active orders on the top and previous orders history at the bottom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6B885-C76C-47B3-82C3-3FBA82883D35}"/>
              </a:ext>
            </a:extLst>
          </p:cNvPr>
          <p:cNvSpPr/>
          <p:nvPr/>
        </p:nvSpPr>
        <p:spPr>
          <a:xfrm>
            <a:off x="675861" y="5115341"/>
            <a:ext cx="1510748" cy="136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On Clicking</a:t>
            </a:r>
          </a:p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Order ID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058212-9975-4814-9EBB-9AA4CF47C112}"/>
              </a:ext>
            </a:extLst>
          </p:cNvPr>
          <p:cNvSpPr/>
          <p:nvPr/>
        </p:nvSpPr>
        <p:spPr>
          <a:xfrm>
            <a:off x="2610678" y="5685183"/>
            <a:ext cx="2557670" cy="609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206D3D-1AC0-4F97-A77B-71E3F2167883}"/>
              </a:ext>
            </a:extLst>
          </p:cNvPr>
          <p:cNvSpPr/>
          <p:nvPr/>
        </p:nvSpPr>
        <p:spPr>
          <a:xfrm>
            <a:off x="6400800" y="5274366"/>
            <a:ext cx="4373217" cy="12390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should be able to view details , status and bill amount.</a:t>
            </a:r>
          </a:p>
        </p:txBody>
      </p:sp>
    </p:spTree>
    <p:extLst>
      <p:ext uri="{BB962C8B-B14F-4D97-AF65-F5344CB8AC3E}">
        <p14:creationId xmlns:p14="http://schemas.microsoft.com/office/powerpoint/2010/main" val="208946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D961D-69D2-48BC-B71B-01DC394EB965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story-23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8200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AABE9AF3-5EDD-40AC-9651-CC9C813E229E}"/>
              </a:ext>
            </a:extLst>
          </p:cNvPr>
          <p:cNvSpPr/>
          <p:nvPr/>
        </p:nvSpPr>
        <p:spPr>
          <a:xfrm>
            <a:off x="3657600" y="675861"/>
            <a:ext cx="3472070" cy="98728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TAILOR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E3E623-1638-44AF-A91F-F8EDA229ECE0}"/>
              </a:ext>
            </a:extLst>
          </p:cNvPr>
          <p:cNvSpPr/>
          <p:nvPr/>
        </p:nvSpPr>
        <p:spPr>
          <a:xfrm>
            <a:off x="649357" y="2491408"/>
            <a:ext cx="1550504" cy="1603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4"/>
                </a:solidFill>
              </a:rPr>
              <a:t>On Clicking Active Orders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6BB9A8-C6BC-4DAE-A45C-D8ED0A2D58B6}"/>
              </a:ext>
            </a:extLst>
          </p:cNvPr>
          <p:cNvSpPr/>
          <p:nvPr/>
        </p:nvSpPr>
        <p:spPr>
          <a:xfrm>
            <a:off x="3432314" y="2915477"/>
            <a:ext cx="2716695" cy="75537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38FB51-247D-4A3F-B991-4673737FF55A}"/>
              </a:ext>
            </a:extLst>
          </p:cNvPr>
          <p:cNvSpPr/>
          <p:nvPr/>
        </p:nvSpPr>
        <p:spPr>
          <a:xfrm>
            <a:off x="6440557" y="2491408"/>
            <a:ext cx="5526156" cy="2279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Tailor should be able to view all active orders.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Tailor should be able to update the status , if there is any delay or changes in courier options.</a:t>
            </a:r>
          </a:p>
        </p:txBody>
      </p:sp>
    </p:spTree>
    <p:extLst>
      <p:ext uri="{BB962C8B-B14F-4D97-AF65-F5344CB8AC3E}">
        <p14:creationId xmlns:p14="http://schemas.microsoft.com/office/powerpoint/2010/main" val="425615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51085-D510-4DF7-AF87-0E9260836EA5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15437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57DD3486-6129-4E34-B219-2ABC7BBA6B48}"/>
              </a:ext>
            </a:extLst>
          </p:cNvPr>
          <p:cNvSpPr/>
          <p:nvPr/>
        </p:nvSpPr>
        <p:spPr>
          <a:xfrm>
            <a:off x="3657600" y="675861"/>
            <a:ext cx="3472070" cy="98728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PORTAL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5C41801-F93A-475E-A2A7-5DAA94E309C4}"/>
              </a:ext>
            </a:extLst>
          </p:cNvPr>
          <p:cNvSpPr/>
          <p:nvPr/>
        </p:nvSpPr>
        <p:spPr>
          <a:xfrm>
            <a:off x="662609" y="2809461"/>
            <a:ext cx="2107095" cy="1590261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When BILL is generated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E1D263-CB0E-4426-8360-9BBB7090885F}"/>
              </a:ext>
            </a:extLst>
          </p:cNvPr>
          <p:cNvSpPr/>
          <p:nvPr/>
        </p:nvSpPr>
        <p:spPr>
          <a:xfrm>
            <a:off x="3193774" y="3429000"/>
            <a:ext cx="1762539" cy="69242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55526B-4991-46D3-B968-37DF49BF3654}"/>
              </a:ext>
            </a:extLst>
          </p:cNvPr>
          <p:cNvSpPr/>
          <p:nvPr/>
        </p:nvSpPr>
        <p:spPr>
          <a:xfrm>
            <a:off x="5605670" y="2809461"/>
            <a:ext cx="5685182" cy="2292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Customer should make the payment via: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Online 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 in person delivery :-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Cash on Delivery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Card Payment.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lvl="2"/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Payment status should be reflected in the portal</a:t>
            </a:r>
          </a:p>
        </p:txBody>
      </p:sp>
    </p:spTree>
    <p:extLst>
      <p:ext uri="{BB962C8B-B14F-4D97-AF65-F5344CB8AC3E}">
        <p14:creationId xmlns:p14="http://schemas.microsoft.com/office/powerpoint/2010/main" val="3544363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B4455-B771-4694-88F9-0F1D374B9AD7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4522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AB219B39-DFE5-4D11-8DA3-E71C5A9CD2D0}"/>
              </a:ext>
            </a:extLst>
          </p:cNvPr>
          <p:cNvSpPr/>
          <p:nvPr/>
        </p:nvSpPr>
        <p:spPr>
          <a:xfrm>
            <a:off x="3657600" y="675861"/>
            <a:ext cx="3472070" cy="98728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TAILOR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0FF778-BA05-4875-893F-24186ED41B13}"/>
              </a:ext>
            </a:extLst>
          </p:cNvPr>
          <p:cNvSpPr/>
          <p:nvPr/>
        </p:nvSpPr>
        <p:spPr>
          <a:xfrm>
            <a:off x="636104" y="3167270"/>
            <a:ext cx="2239618" cy="194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On Clicking Review button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546EA81-F2BB-4559-A7CC-8CAC74297102}"/>
              </a:ext>
            </a:extLst>
          </p:cNvPr>
          <p:cNvSpPr/>
          <p:nvPr/>
        </p:nvSpPr>
        <p:spPr>
          <a:xfrm>
            <a:off x="3803374" y="3723861"/>
            <a:ext cx="3233530" cy="9872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998D22-5A4E-4CF2-AE09-7636403ED387}"/>
              </a:ext>
            </a:extLst>
          </p:cNvPr>
          <p:cNvSpPr/>
          <p:nvPr/>
        </p:nvSpPr>
        <p:spPr>
          <a:xfrm>
            <a:off x="7275444" y="3048000"/>
            <a:ext cx="4479234" cy="23721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Tailor should be able to view the feedback submitted by </a:t>
            </a:r>
            <a:r>
              <a: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customer</a:t>
            </a:r>
            <a:endParaRPr lang="en-GB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0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C228A-50DF-4BFF-BA89-AE990C76CE10}"/>
              </a:ext>
            </a:extLst>
          </p:cNvPr>
          <p:cNvSpPr txBox="1"/>
          <p:nvPr/>
        </p:nvSpPr>
        <p:spPr>
          <a:xfrm>
            <a:off x="4365380" y="3044279"/>
            <a:ext cx="4581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 -3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38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7E9D7A-807E-4CDD-901E-68BE672E3D7C}"/>
              </a:ext>
            </a:extLst>
          </p:cNvPr>
          <p:cNvSpPr/>
          <p:nvPr/>
        </p:nvSpPr>
        <p:spPr>
          <a:xfrm>
            <a:off x="2896014" y="1916596"/>
            <a:ext cx="4000500" cy="3286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94B00-E9F6-4BFE-9DB7-3EA666652C08}"/>
              </a:ext>
            </a:extLst>
          </p:cNvPr>
          <p:cNvSpPr txBox="1"/>
          <p:nvPr/>
        </p:nvSpPr>
        <p:spPr>
          <a:xfrm>
            <a:off x="3143664" y="2926246"/>
            <a:ext cx="3533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ADMIN LOG IN WITH Email &amp;password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With validation with user DB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B33A7-436A-4ECA-93E9-AE8510899222}"/>
              </a:ext>
            </a:extLst>
          </p:cNvPr>
          <p:cNvSpPr/>
          <p:nvPr/>
        </p:nvSpPr>
        <p:spPr>
          <a:xfrm>
            <a:off x="8620539" y="2753042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USER DB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B3BADD-E6D6-4978-BF96-9265FCBECAB7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6896514" y="3205478"/>
            <a:ext cx="1724025" cy="3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45AD36-4564-4179-B714-AEAE75FECB2C}"/>
              </a:ext>
            </a:extLst>
          </p:cNvPr>
          <p:cNvSpPr txBox="1"/>
          <p:nvPr/>
        </p:nvSpPr>
        <p:spPr>
          <a:xfrm flipH="1">
            <a:off x="3526732" y="719274"/>
            <a:ext cx="400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17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383D92-6C2D-4103-91D6-0A17132A0C86}"/>
              </a:ext>
            </a:extLst>
          </p:cNvPr>
          <p:cNvSpPr txBox="1"/>
          <p:nvPr/>
        </p:nvSpPr>
        <p:spPr>
          <a:xfrm>
            <a:off x="4105275" y="26595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 -4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40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4C575-7D91-4938-A254-C03E2FDA73DA}"/>
              </a:ext>
            </a:extLst>
          </p:cNvPr>
          <p:cNvSpPr txBox="1"/>
          <p:nvPr/>
        </p:nvSpPr>
        <p:spPr>
          <a:xfrm>
            <a:off x="5172075" y="142875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E2063-4064-4F5B-B0CE-A18F7C97D023}"/>
              </a:ext>
            </a:extLst>
          </p:cNvPr>
          <p:cNvSpPr/>
          <p:nvPr/>
        </p:nvSpPr>
        <p:spPr>
          <a:xfrm>
            <a:off x="9434513" y="395286"/>
            <a:ext cx="2109787" cy="1981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2057-0CDF-4FEF-B300-83FC1B427E64}"/>
              </a:ext>
            </a:extLst>
          </p:cNvPr>
          <p:cNvSpPr txBox="1"/>
          <p:nvPr/>
        </p:nvSpPr>
        <p:spPr>
          <a:xfrm>
            <a:off x="10120313" y="862011"/>
            <a:ext cx="120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  <a:p>
            <a:r>
              <a:rPr lang="en-US" dirty="0"/>
              <a:t>For technical issue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08382D-696F-49E0-AAB1-76DF9B949FC0}"/>
              </a:ext>
            </a:extLst>
          </p:cNvPr>
          <p:cNvSpPr/>
          <p:nvPr/>
        </p:nvSpPr>
        <p:spPr>
          <a:xfrm>
            <a:off x="6824663" y="862011"/>
            <a:ext cx="186690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Issues </a:t>
            </a:r>
            <a:r>
              <a:rPr lang="en-US" dirty="0"/>
              <a:t>table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947D-6612-4470-81EB-E1FDBF99CEC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748713" y="1385886"/>
            <a:ext cx="685800" cy="28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8D4A2D-363C-4494-B677-455EF843CE60}"/>
              </a:ext>
            </a:extLst>
          </p:cNvPr>
          <p:cNvSpPr/>
          <p:nvPr/>
        </p:nvSpPr>
        <p:spPr>
          <a:xfrm>
            <a:off x="8899922" y="2608782"/>
            <a:ext cx="3178968" cy="37454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A61BD-3DC2-4DFD-A437-3C6903273ECF}"/>
              </a:ext>
            </a:extLst>
          </p:cNvPr>
          <p:cNvSpPr txBox="1"/>
          <p:nvPr/>
        </p:nvSpPr>
        <p:spPr>
          <a:xfrm>
            <a:off x="9196388" y="2843210"/>
            <a:ext cx="184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 of ticket(Auto populated)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 Id(auto 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Notification of complaint in Home page for admin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9E654-77DB-41C3-BA3D-F7368A7B113B}"/>
              </a:ext>
            </a:extLst>
          </p:cNvPr>
          <p:cNvSpPr/>
          <p:nvPr/>
        </p:nvSpPr>
        <p:spPr>
          <a:xfrm>
            <a:off x="296109" y="1462175"/>
            <a:ext cx="4191000" cy="3745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F3220-D9B7-4767-A246-013261A28F32}"/>
              </a:ext>
            </a:extLst>
          </p:cNvPr>
          <p:cNvSpPr txBox="1"/>
          <p:nvPr/>
        </p:nvSpPr>
        <p:spPr>
          <a:xfrm>
            <a:off x="1068587" y="5250418"/>
            <a:ext cx="264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TO DISPLAY A CONTACT NUMBER TO REPORT ISSUE(email or mobile number)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548ACE-681F-4853-9569-DAF20D4A729A}"/>
              </a:ext>
            </a:extLst>
          </p:cNvPr>
          <p:cNvSpPr/>
          <p:nvPr/>
        </p:nvSpPr>
        <p:spPr>
          <a:xfrm>
            <a:off x="647700" y="1866900"/>
            <a:ext cx="2276475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8783D-69EC-463F-809F-768CE33EDC87}"/>
              </a:ext>
            </a:extLst>
          </p:cNvPr>
          <p:cNvSpPr txBox="1"/>
          <p:nvPr/>
        </p:nvSpPr>
        <p:spPr>
          <a:xfrm>
            <a:off x="1147762" y="2411579"/>
            <a:ext cx="1494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FAQs AND RESOLUTIONS by ADMIN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2D3213-20DE-44CC-BED3-C7C0DC9E1567}"/>
              </a:ext>
            </a:extLst>
          </p:cNvPr>
          <p:cNvSpPr/>
          <p:nvPr/>
        </p:nvSpPr>
        <p:spPr>
          <a:xfrm>
            <a:off x="5276850" y="2843210"/>
            <a:ext cx="186690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FAQs AND RESOLUTIONS</a:t>
            </a:r>
          </a:p>
          <a:p>
            <a:pPr algn="ctr"/>
            <a:r>
              <a:rPr lang="en-US" dirty="0"/>
              <a:t>table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D02102-7208-4058-B190-90D18B2BD196}"/>
              </a:ext>
            </a:extLst>
          </p:cNvPr>
          <p:cNvCxnSpPr/>
          <p:nvPr/>
        </p:nvCxnSpPr>
        <p:spPr>
          <a:xfrm flipH="1" flipV="1">
            <a:off x="2939176" y="3009900"/>
            <a:ext cx="2347199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F352F-CF7A-4A72-84B5-98D569120064}"/>
              </a:ext>
            </a:extLst>
          </p:cNvPr>
          <p:cNvSpPr txBox="1"/>
          <p:nvPr/>
        </p:nvSpPr>
        <p:spPr>
          <a:xfrm>
            <a:off x="4327867" y="315084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User Story -5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9723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E62FF-6CB3-49E9-8153-5C5A2072129C}"/>
              </a:ext>
            </a:extLst>
          </p:cNvPr>
          <p:cNvSpPr txBox="1"/>
          <p:nvPr/>
        </p:nvSpPr>
        <p:spPr>
          <a:xfrm>
            <a:off x="5495925" y="17145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5294D-33C7-4406-8EE8-5A515A7CF5D1}"/>
              </a:ext>
            </a:extLst>
          </p:cNvPr>
          <p:cNvSpPr txBox="1"/>
          <p:nvPr/>
        </p:nvSpPr>
        <p:spPr>
          <a:xfrm>
            <a:off x="1597819" y="188958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REQUEST(by user)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37323-C552-4280-AA14-9AA89F067617}"/>
              </a:ext>
            </a:extLst>
          </p:cNvPr>
          <p:cNvSpPr/>
          <p:nvPr/>
        </p:nvSpPr>
        <p:spPr>
          <a:xfrm>
            <a:off x="752475" y="285750"/>
            <a:ext cx="3457575" cy="5057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2FD268-72DC-4D9D-B382-4136E6D822F8}"/>
              </a:ext>
            </a:extLst>
          </p:cNvPr>
          <p:cNvSpPr/>
          <p:nvPr/>
        </p:nvSpPr>
        <p:spPr>
          <a:xfrm>
            <a:off x="5495925" y="1065133"/>
            <a:ext cx="2571750" cy="39926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C0DCB-6B90-4B73-B046-7D51E999C52D}"/>
              </a:ext>
            </a:extLst>
          </p:cNvPr>
          <p:cNvSpPr/>
          <p:nvPr/>
        </p:nvSpPr>
        <p:spPr>
          <a:xfrm>
            <a:off x="1597819" y="5561290"/>
            <a:ext cx="1943100" cy="95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5E1A0-926A-4DD2-9B78-BC51F64B80B9}"/>
              </a:ext>
            </a:extLst>
          </p:cNvPr>
          <p:cNvSpPr txBox="1"/>
          <p:nvPr/>
        </p:nvSpPr>
        <p:spPr>
          <a:xfrm>
            <a:off x="1831658" y="5852040"/>
            <a:ext cx="16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REQUEST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0A4B84-F2E9-4E84-ABC2-DBF32E892FD2}"/>
              </a:ext>
            </a:extLst>
          </p:cNvPr>
          <p:cNvSpPr/>
          <p:nvPr/>
        </p:nvSpPr>
        <p:spPr>
          <a:xfrm>
            <a:off x="933449" y="723066"/>
            <a:ext cx="3095625" cy="4420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421F4-BFC0-433E-ADE1-D16ABCB12499}"/>
              </a:ext>
            </a:extLst>
          </p:cNvPr>
          <p:cNvSpPr txBox="1"/>
          <p:nvPr/>
        </p:nvSpPr>
        <p:spPr>
          <a:xfrm>
            <a:off x="1270397" y="1065133"/>
            <a:ext cx="2597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a form to give solutions and it will post to </a:t>
            </a:r>
            <a:r>
              <a:rPr lang="en-US" sz="2000" dirty="0"/>
              <a:t>FAQs AND RESOLUTIONS</a:t>
            </a:r>
          </a:p>
          <a:p>
            <a:pPr algn="ctr"/>
            <a:r>
              <a:rPr lang="en-US" sz="2000" dirty="0"/>
              <a:t>DB</a:t>
            </a:r>
            <a:endParaRPr lang="en-IN" sz="2000" dirty="0"/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6880A7-0560-421A-B815-88F787DE8033}"/>
              </a:ext>
            </a:extLst>
          </p:cNvPr>
          <p:cNvSpPr txBox="1"/>
          <p:nvPr/>
        </p:nvSpPr>
        <p:spPr>
          <a:xfrm>
            <a:off x="5781675" y="1459766"/>
            <a:ext cx="2000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request id it should display all req details from </a:t>
            </a:r>
            <a:r>
              <a:rPr lang="en-US" b="1" dirty="0"/>
              <a:t>support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should be able to provide resolutions for that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the solutions in DB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984107-E4CA-43CC-89BD-83C7D9A501DD}"/>
              </a:ext>
            </a:extLst>
          </p:cNvPr>
          <p:cNvSpPr/>
          <p:nvPr/>
        </p:nvSpPr>
        <p:spPr>
          <a:xfrm>
            <a:off x="9267826" y="3552825"/>
            <a:ext cx="1990725" cy="158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FAQs AND RESOLUTIONS</a:t>
            </a:r>
          </a:p>
          <a:p>
            <a:pPr algn="ctr"/>
            <a:r>
              <a:rPr lang="en-US" dirty="0"/>
              <a:t>DB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35A40F-32C4-4872-8DEC-F3892F9690B3}"/>
              </a:ext>
            </a:extLst>
          </p:cNvPr>
          <p:cNvCxnSpPr>
            <a:endCxn id="28" idx="1"/>
          </p:cNvCxnSpPr>
          <p:nvPr/>
        </p:nvCxnSpPr>
        <p:spPr>
          <a:xfrm>
            <a:off x="8067675" y="4286250"/>
            <a:ext cx="1200151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580</TotalTime>
  <Words>815</Words>
  <Application>Microsoft Office PowerPoint</Application>
  <PresentationFormat>Widescreen</PresentationFormat>
  <Paragraphs>198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Revati, A (Cognizant)</dc:creator>
  <cp:lastModifiedBy>Taruni Reddy</cp:lastModifiedBy>
  <cp:revision>21</cp:revision>
  <dcterms:created xsi:type="dcterms:W3CDTF">2021-08-13T06:34:30Z</dcterms:created>
  <dcterms:modified xsi:type="dcterms:W3CDTF">2021-08-24T14:47:50Z</dcterms:modified>
</cp:coreProperties>
</file>