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4" r:id="rId19"/>
    <p:sldId id="276" r:id="rId20"/>
    <p:sldId id="277"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0B7C5C-26DB-4E47-A00A-3BC45EE66E68}" v="2270" dt="2022-05-27T07:32:17.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i j" userId="dc49eb3f2a22afe1" providerId="Windows Live" clId="Web-{330B7C5C-26DB-4E47-A00A-3BC45EE66E68}"/>
    <pc:docChg chg="addSld delSld modSld">
      <pc:chgData name="Rani j" userId="dc49eb3f2a22afe1" providerId="Windows Live" clId="Web-{330B7C5C-26DB-4E47-A00A-3BC45EE66E68}" dt="2022-05-27T07:32:17.667" v="1358"/>
      <pc:docMkLst>
        <pc:docMk/>
      </pc:docMkLst>
      <pc:sldChg chg="addSp delSp modSp mod setBg">
        <pc:chgData name="Rani j" userId="dc49eb3f2a22afe1" providerId="Windows Live" clId="Web-{330B7C5C-26DB-4E47-A00A-3BC45EE66E68}" dt="2022-05-27T06:54:18.596" v="996"/>
        <pc:sldMkLst>
          <pc:docMk/>
          <pc:sldMk cId="2143802124" sldId="258"/>
        </pc:sldMkLst>
        <pc:spChg chg="mod">
          <ac:chgData name="Rani j" userId="dc49eb3f2a22afe1" providerId="Windows Live" clId="Web-{330B7C5C-26DB-4E47-A00A-3BC45EE66E68}" dt="2022-05-27T06:54:18.596" v="996"/>
          <ac:spMkLst>
            <pc:docMk/>
            <pc:sldMk cId="2143802124" sldId="258"/>
            <ac:spMk id="3" creationId="{57872AE9-CAAF-5C31-093A-37732DCE47E7}"/>
          </ac:spMkLst>
        </pc:spChg>
        <pc:spChg chg="mod">
          <ac:chgData name="Rani j" userId="dc49eb3f2a22afe1" providerId="Windows Live" clId="Web-{330B7C5C-26DB-4E47-A00A-3BC45EE66E68}" dt="2022-05-27T06:54:18.596" v="996"/>
          <ac:spMkLst>
            <pc:docMk/>
            <pc:sldMk cId="2143802124" sldId="258"/>
            <ac:spMk id="4" creationId="{2F56F1A6-3413-6722-A657-3FAA486F2421}"/>
          </ac:spMkLst>
        </pc:spChg>
        <pc:spChg chg="add del">
          <ac:chgData name="Rani j" userId="dc49eb3f2a22afe1" providerId="Windows Live" clId="Web-{330B7C5C-26DB-4E47-A00A-3BC45EE66E68}" dt="2022-05-27T06:54:18.581" v="995"/>
          <ac:spMkLst>
            <pc:docMk/>
            <pc:sldMk cId="2143802124" sldId="258"/>
            <ac:spMk id="9" creationId="{2B566528-1B12-4246-9431-5C2D7D081168}"/>
          </ac:spMkLst>
        </pc:spChg>
        <pc:spChg chg="add del">
          <ac:chgData name="Rani j" userId="dc49eb3f2a22afe1" providerId="Windows Live" clId="Web-{330B7C5C-26DB-4E47-A00A-3BC45EE66E68}" dt="2022-05-27T06:54:18.581" v="995"/>
          <ac:spMkLst>
            <pc:docMk/>
            <pc:sldMk cId="2143802124" sldId="258"/>
            <ac:spMk id="11" creationId="{2E80C965-DB6D-4F81-9E9E-B027384D0BD6}"/>
          </ac:spMkLst>
        </pc:spChg>
        <pc:spChg chg="add del">
          <ac:chgData name="Rani j" userId="dc49eb3f2a22afe1" providerId="Windows Live" clId="Web-{330B7C5C-26DB-4E47-A00A-3BC45EE66E68}" dt="2022-05-27T06:54:18.581" v="995"/>
          <ac:spMkLst>
            <pc:docMk/>
            <pc:sldMk cId="2143802124" sldId="258"/>
            <ac:spMk id="13" creationId="{A580F890-B085-4E95-96AA-55AEBEC5CE6E}"/>
          </ac:spMkLst>
        </pc:spChg>
        <pc:spChg chg="add del">
          <ac:chgData name="Rani j" userId="dc49eb3f2a22afe1" providerId="Windows Live" clId="Web-{330B7C5C-26DB-4E47-A00A-3BC45EE66E68}" dt="2022-05-27T06:54:18.581" v="995"/>
          <ac:spMkLst>
            <pc:docMk/>
            <pc:sldMk cId="2143802124" sldId="258"/>
            <ac:spMk id="15" creationId="{D3F51FEB-38FB-4F6C-9F7B-2F2AFAB65463}"/>
          </ac:spMkLst>
        </pc:spChg>
        <pc:spChg chg="add del">
          <ac:chgData name="Rani j" userId="dc49eb3f2a22afe1" providerId="Windows Live" clId="Web-{330B7C5C-26DB-4E47-A00A-3BC45EE66E68}" dt="2022-05-27T06:54:18.581" v="995"/>
          <ac:spMkLst>
            <pc:docMk/>
            <pc:sldMk cId="2143802124" sldId="258"/>
            <ac:spMk id="17" creationId="{1E547BA6-BAE0-43BB-A7CA-60F69CE252F0}"/>
          </ac:spMkLst>
        </pc:spChg>
        <pc:spChg chg="add">
          <ac:chgData name="Rani j" userId="dc49eb3f2a22afe1" providerId="Windows Live" clId="Web-{330B7C5C-26DB-4E47-A00A-3BC45EE66E68}" dt="2022-05-27T06:54:18.596" v="996"/>
          <ac:spMkLst>
            <pc:docMk/>
            <pc:sldMk cId="2143802124" sldId="258"/>
            <ac:spMk id="19" creationId="{9E914C83-E0D8-4953-92D5-169D28CB43AE}"/>
          </ac:spMkLst>
        </pc:spChg>
        <pc:spChg chg="add">
          <ac:chgData name="Rani j" userId="dc49eb3f2a22afe1" providerId="Windows Live" clId="Web-{330B7C5C-26DB-4E47-A00A-3BC45EE66E68}" dt="2022-05-27T06:54:18.596" v="996"/>
          <ac:spMkLst>
            <pc:docMk/>
            <pc:sldMk cId="2143802124" sldId="258"/>
            <ac:spMk id="20" creationId="{46D6306C-ED4F-4AAE-B4A5-EEA6AFAD726E}"/>
          </ac:spMkLst>
        </pc:spChg>
        <pc:spChg chg="add">
          <ac:chgData name="Rani j" userId="dc49eb3f2a22afe1" providerId="Windows Live" clId="Web-{330B7C5C-26DB-4E47-A00A-3BC45EE66E68}" dt="2022-05-27T06:54:18.596" v="996"/>
          <ac:spMkLst>
            <pc:docMk/>
            <pc:sldMk cId="2143802124" sldId="258"/>
            <ac:spMk id="21" creationId="{3512E083-F550-46AF-8490-767ECFD00CB7}"/>
          </ac:spMkLst>
        </pc:spChg>
        <pc:spChg chg="add">
          <ac:chgData name="Rani j" userId="dc49eb3f2a22afe1" providerId="Windows Live" clId="Web-{330B7C5C-26DB-4E47-A00A-3BC45EE66E68}" dt="2022-05-27T06:54:18.596" v="996"/>
          <ac:spMkLst>
            <pc:docMk/>
            <pc:sldMk cId="2143802124" sldId="258"/>
            <ac:spMk id="22" creationId="{0EC5361D-F897-4856-B945-0455A365EB24}"/>
          </ac:spMkLst>
        </pc:spChg>
        <pc:spChg chg="add">
          <ac:chgData name="Rani j" userId="dc49eb3f2a22afe1" providerId="Windows Live" clId="Web-{330B7C5C-26DB-4E47-A00A-3BC45EE66E68}" dt="2022-05-27T06:54:18.596" v="996"/>
          <ac:spMkLst>
            <pc:docMk/>
            <pc:sldMk cId="2143802124" sldId="258"/>
            <ac:spMk id="23" creationId="{4508C0C5-2268-42B5-B3C8-4D0899E05F8C}"/>
          </ac:spMkLst>
        </pc:spChg>
        <pc:spChg chg="add">
          <ac:chgData name="Rani j" userId="dc49eb3f2a22afe1" providerId="Windows Live" clId="Web-{330B7C5C-26DB-4E47-A00A-3BC45EE66E68}" dt="2022-05-27T06:54:18.596" v="996"/>
          <ac:spMkLst>
            <pc:docMk/>
            <pc:sldMk cId="2143802124" sldId="258"/>
            <ac:spMk id="24" creationId="{141ACBDB-38F8-4B34-8183-BD95B4E55A62}"/>
          </ac:spMkLst>
        </pc:spChg>
        <pc:spChg chg="add">
          <ac:chgData name="Rani j" userId="dc49eb3f2a22afe1" providerId="Windows Live" clId="Web-{330B7C5C-26DB-4E47-A00A-3BC45EE66E68}" dt="2022-05-27T06:54:18.596" v="996"/>
          <ac:spMkLst>
            <pc:docMk/>
            <pc:sldMk cId="2143802124" sldId="258"/>
            <ac:spMk id="25" creationId="{DE00DB52-3455-4E2F-867B-A6D0516E175B}"/>
          </ac:spMkLst>
        </pc:spChg>
        <pc:picChg chg="ord">
          <ac:chgData name="Rani j" userId="dc49eb3f2a22afe1" providerId="Windows Live" clId="Web-{330B7C5C-26DB-4E47-A00A-3BC45EE66E68}" dt="2022-05-27T06:54:18.596" v="996"/>
          <ac:picMkLst>
            <pc:docMk/>
            <pc:sldMk cId="2143802124" sldId="258"/>
            <ac:picMk id="2" creationId="{1DEDD2E0-36C8-B1C7-9585-4C5DA199E3D5}"/>
          </ac:picMkLst>
        </pc:picChg>
      </pc:sldChg>
      <pc:sldChg chg="del">
        <pc:chgData name="Rani j" userId="dc49eb3f2a22afe1" providerId="Windows Live" clId="Web-{330B7C5C-26DB-4E47-A00A-3BC45EE66E68}" dt="2022-05-27T06:23:26.861" v="903"/>
        <pc:sldMkLst>
          <pc:docMk/>
          <pc:sldMk cId="4224514329" sldId="260"/>
        </pc:sldMkLst>
      </pc:sldChg>
      <pc:sldChg chg="addSp delSp modSp new mod modClrScheme modShow chgLayout">
        <pc:chgData name="Rani j" userId="dc49eb3f2a22afe1" providerId="Windows Live" clId="Web-{330B7C5C-26DB-4E47-A00A-3BC45EE66E68}" dt="2022-05-27T07:29:50.460" v="1333" actId="1076"/>
        <pc:sldMkLst>
          <pc:docMk/>
          <pc:sldMk cId="952971172" sldId="262"/>
        </pc:sldMkLst>
        <pc:spChg chg="add mod">
          <ac:chgData name="Rani j" userId="dc49eb3f2a22afe1" providerId="Windows Live" clId="Web-{330B7C5C-26DB-4E47-A00A-3BC45EE66E68}" dt="2022-05-27T05:56:56.999" v="430" actId="20577"/>
          <ac:spMkLst>
            <pc:docMk/>
            <pc:sldMk cId="952971172" sldId="262"/>
            <ac:spMk id="2" creationId="{4EDCEEDD-8613-B722-1B52-9247452362E3}"/>
          </ac:spMkLst>
        </pc:spChg>
        <pc:spChg chg="add mod">
          <ac:chgData name="Rani j" userId="dc49eb3f2a22afe1" providerId="Windows Live" clId="Web-{330B7C5C-26DB-4E47-A00A-3BC45EE66E68}" dt="2022-05-27T05:27:30.226" v="40" actId="20577"/>
          <ac:spMkLst>
            <pc:docMk/>
            <pc:sldMk cId="952971172" sldId="262"/>
            <ac:spMk id="5" creationId="{8623E496-0A3A-A3D4-83C2-1B6151B97FEE}"/>
          </ac:spMkLst>
        </pc:spChg>
        <pc:spChg chg="add mod">
          <ac:chgData name="Rani j" userId="dc49eb3f2a22afe1" providerId="Windows Live" clId="Web-{330B7C5C-26DB-4E47-A00A-3BC45EE66E68}" dt="2022-05-27T05:31:01.326" v="175" actId="20577"/>
          <ac:spMkLst>
            <pc:docMk/>
            <pc:sldMk cId="952971172" sldId="262"/>
            <ac:spMk id="6" creationId="{CA519165-AE2D-7C35-B650-E62AA0843311}"/>
          </ac:spMkLst>
        </pc:spChg>
        <pc:spChg chg="add mod">
          <ac:chgData name="Rani j" userId="dc49eb3f2a22afe1" providerId="Windows Live" clId="Web-{330B7C5C-26DB-4E47-A00A-3BC45EE66E68}" dt="2022-05-27T05:38:47.856" v="200" actId="20577"/>
          <ac:spMkLst>
            <pc:docMk/>
            <pc:sldMk cId="952971172" sldId="262"/>
            <ac:spMk id="9" creationId="{F7DFBB28-313B-FD80-436A-88CD1F1F86F9}"/>
          </ac:spMkLst>
        </pc:spChg>
        <pc:spChg chg="add mod">
          <ac:chgData name="Rani j" userId="dc49eb3f2a22afe1" providerId="Windows Live" clId="Web-{330B7C5C-26DB-4E47-A00A-3BC45EE66E68}" dt="2022-05-27T06:00:26.678" v="492" actId="20577"/>
          <ac:spMkLst>
            <pc:docMk/>
            <pc:sldMk cId="952971172" sldId="262"/>
            <ac:spMk id="10" creationId="{E45CCDE3-7485-BE0D-68F2-867232BA5EA2}"/>
          </ac:spMkLst>
        </pc:spChg>
        <pc:spChg chg="add mod">
          <ac:chgData name="Rani j" userId="dc49eb3f2a22afe1" providerId="Windows Live" clId="Web-{330B7C5C-26DB-4E47-A00A-3BC45EE66E68}" dt="2022-05-27T06:02:39.776" v="558" actId="1076"/>
          <ac:spMkLst>
            <pc:docMk/>
            <pc:sldMk cId="952971172" sldId="262"/>
            <ac:spMk id="11" creationId="{07179B64-26F3-54D9-1052-37DD9CD7A5EB}"/>
          </ac:spMkLst>
        </pc:spChg>
        <pc:picChg chg="add del mod">
          <ac:chgData name="Rani j" userId="dc49eb3f2a22afe1" providerId="Windows Live" clId="Web-{330B7C5C-26DB-4E47-A00A-3BC45EE66E68}" dt="2022-05-27T05:36:01.695" v="183"/>
          <ac:picMkLst>
            <pc:docMk/>
            <pc:sldMk cId="952971172" sldId="262"/>
            <ac:picMk id="3" creationId="{027D12B5-84BD-4688-F793-88F76AC08DE0}"/>
          </ac:picMkLst>
        </pc:picChg>
        <pc:picChg chg="add mod">
          <ac:chgData name="Rani j" userId="dc49eb3f2a22afe1" providerId="Windows Live" clId="Web-{330B7C5C-26DB-4E47-A00A-3BC45EE66E68}" dt="2022-05-27T07:29:50.460" v="1333" actId="1076"/>
          <ac:picMkLst>
            <pc:docMk/>
            <pc:sldMk cId="952971172" sldId="262"/>
            <ac:picMk id="3" creationId="{69AF659E-FB41-ECE1-3F7D-500DDB070131}"/>
          </ac:picMkLst>
        </pc:picChg>
        <pc:picChg chg="add del mod">
          <ac:chgData name="Rani j" userId="dc49eb3f2a22afe1" providerId="Windows Live" clId="Web-{330B7C5C-26DB-4E47-A00A-3BC45EE66E68}" dt="2022-05-27T05:35:39.679" v="179"/>
          <ac:picMkLst>
            <pc:docMk/>
            <pc:sldMk cId="952971172" sldId="262"/>
            <ac:picMk id="4" creationId="{CD6523E7-F8EA-6B53-6C91-1309E55DD224}"/>
          </ac:picMkLst>
        </pc:picChg>
        <pc:picChg chg="add mod">
          <ac:chgData name="Rani j" userId="dc49eb3f2a22afe1" providerId="Windows Live" clId="Web-{330B7C5C-26DB-4E47-A00A-3BC45EE66E68}" dt="2022-05-27T05:37:38.776" v="184" actId="1076"/>
          <ac:picMkLst>
            <pc:docMk/>
            <pc:sldMk cId="952971172" sldId="262"/>
            <ac:picMk id="7" creationId="{82D76C72-29A1-EE1B-C1D2-D0F01C0CCA8C}"/>
          </ac:picMkLst>
        </pc:picChg>
        <pc:picChg chg="add mod">
          <ac:chgData name="Rani j" userId="dc49eb3f2a22afe1" providerId="Windows Live" clId="Web-{330B7C5C-26DB-4E47-A00A-3BC45EE66E68}" dt="2022-05-27T05:38:01.543" v="189" actId="1076"/>
          <ac:picMkLst>
            <pc:docMk/>
            <pc:sldMk cId="952971172" sldId="262"/>
            <ac:picMk id="8" creationId="{414DD532-9FA8-97DB-3F0A-BCFFC2B5ABA8}"/>
          </ac:picMkLst>
        </pc:picChg>
      </pc:sldChg>
      <pc:sldChg chg="addSp delSp modSp new mod setBg">
        <pc:chgData name="Rani j" userId="dc49eb3f2a22afe1" providerId="Windows Live" clId="Web-{330B7C5C-26DB-4E47-A00A-3BC45EE66E68}" dt="2022-05-27T07:30:47.508" v="1339"/>
        <pc:sldMkLst>
          <pc:docMk/>
          <pc:sldMk cId="3351423052" sldId="263"/>
        </pc:sldMkLst>
        <pc:spChg chg="add del mod">
          <ac:chgData name="Rani j" userId="dc49eb3f2a22afe1" providerId="Windows Live" clId="Web-{330B7C5C-26DB-4E47-A00A-3BC45EE66E68}" dt="2022-05-27T07:30:42.368" v="1338" actId="1076"/>
          <ac:spMkLst>
            <pc:docMk/>
            <pc:sldMk cId="3351423052" sldId="263"/>
            <ac:spMk id="2" creationId="{17B98C47-D816-E5D1-B1B9-2CFBA427400B}"/>
          </ac:spMkLst>
        </pc:spChg>
        <pc:spChg chg="add mod ord">
          <ac:chgData name="Rani j" userId="dc49eb3f2a22afe1" providerId="Windows Live" clId="Web-{330B7C5C-26DB-4E47-A00A-3BC45EE66E68}" dt="2022-05-27T06:53:49.705" v="993"/>
          <ac:spMkLst>
            <pc:docMk/>
            <pc:sldMk cId="3351423052" sldId="263"/>
            <ac:spMk id="3" creationId="{3445C9C1-386E-DA43-E46D-2C1E53BB432C}"/>
          </ac:spMkLst>
        </pc:spChg>
        <pc:spChg chg="add mod">
          <ac:chgData name="Rani j" userId="dc49eb3f2a22afe1" providerId="Windows Live" clId="Web-{330B7C5C-26DB-4E47-A00A-3BC45EE66E68}" dt="2022-05-27T05:55:31.247" v="418" actId="20577"/>
          <ac:spMkLst>
            <pc:docMk/>
            <pc:sldMk cId="3351423052" sldId="263"/>
            <ac:spMk id="8" creationId="{A170CE43-A181-296F-D5EC-54F52270FC98}"/>
          </ac:spMkLst>
        </pc:spChg>
        <pc:spChg chg="add mod ord">
          <ac:chgData name="Rani j" userId="dc49eb3f2a22afe1" providerId="Windows Live" clId="Web-{330B7C5C-26DB-4E47-A00A-3BC45EE66E68}" dt="2022-05-27T06:53:49.705" v="993"/>
          <ac:spMkLst>
            <pc:docMk/>
            <pc:sldMk cId="3351423052" sldId="263"/>
            <ac:spMk id="9" creationId="{9A7DCFC2-DC4E-0934-BEE8-3B8C97A087F6}"/>
          </ac:spMkLst>
        </pc:spChg>
        <pc:spChg chg="add">
          <ac:chgData name="Rani j" userId="dc49eb3f2a22afe1" providerId="Windows Live" clId="Web-{330B7C5C-26DB-4E47-A00A-3BC45EE66E68}" dt="2022-05-27T06:53:49.705" v="993"/>
          <ac:spMkLst>
            <pc:docMk/>
            <pc:sldMk cId="3351423052" sldId="263"/>
            <ac:spMk id="14" creationId="{2B566528-1B12-4246-9431-5C2D7D081168}"/>
          </ac:spMkLst>
        </pc:spChg>
        <pc:grpChg chg="add">
          <ac:chgData name="Rani j" userId="dc49eb3f2a22afe1" providerId="Windows Live" clId="Web-{330B7C5C-26DB-4E47-A00A-3BC45EE66E68}" dt="2022-05-27T06:53:49.705" v="993"/>
          <ac:grpSpMkLst>
            <pc:docMk/>
            <pc:sldMk cId="3351423052" sldId="263"/>
            <ac:grpSpMk id="16" creationId="{828A5161-06F1-46CF-8AD7-844680A59E13}"/>
          </ac:grpSpMkLst>
        </pc:grpChg>
        <pc:grpChg chg="add">
          <ac:chgData name="Rani j" userId="dc49eb3f2a22afe1" providerId="Windows Live" clId="Web-{330B7C5C-26DB-4E47-A00A-3BC45EE66E68}" dt="2022-05-27T06:53:49.705" v="993"/>
          <ac:grpSpMkLst>
            <pc:docMk/>
            <pc:sldMk cId="3351423052" sldId="263"/>
            <ac:grpSpMk id="20" creationId="{5995D10D-E9C9-47DB-AE7E-801FEF38F5C9}"/>
          </ac:grpSpMkLst>
        </pc:grpChg>
        <pc:picChg chg="add mod">
          <ac:chgData name="Rani j" userId="dc49eb3f2a22afe1" providerId="Windows Live" clId="Web-{330B7C5C-26DB-4E47-A00A-3BC45EE66E68}" dt="2022-05-27T07:30:32.930" v="1337" actId="1076"/>
          <ac:picMkLst>
            <pc:docMk/>
            <pc:sldMk cId="3351423052" sldId="263"/>
            <ac:picMk id="4" creationId="{86975DAC-62E1-A40B-F441-5C2E1C9B19F8}"/>
          </ac:picMkLst>
        </pc:picChg>
        <pc:picChg chg="add del mod">
          <ac:chgData name="Rani j" userId="dc49eb3f2a22afe1" providerId="Windows Live" clId="Web-{330B7C5C-26DB-4E47-A00A-3BC45EE66E68}" dt="2022-05-27T05:51:35.693" v="357"/>
          <ac:picMkLst>
            <pc:docMk/>
            <pc:sldMk cId="3351423052" sldId="263"/>
            <ac:picMk id="5" creationId="{4A837D16-19C7-FAFA-BE36-0D7B8F0BD0BD}"/>
          </ac:picMkLst>
        </pc:picChg>
        <pc:picChg chg="add">
          <ac:chgData name="Rani j" userId="dc49eb3f2a22afe1" providerId="Windows Live" clId="Web-{330B7C5C-26DB-4E47-A00A-3BC45EE66E68}" dt="2022-05-27T07:30:47.508" v="1339"/>
          <ac:picMkLst>
            <pc:docMk/>
            <pc:sldMk cId="3351423052" sldId="263"/>
            <ac:picMk id="5" creationId="{542D0045-9B18-5ED2-A327-166703F70073}"/>
          </ac:picMkLst>
        </pc:picChg>
        <pc:picChg chg="add del mod">
          <ac:chgData name="Rani j" userId="dc49eb3f2a22afe1" providerId="Windows Live" clId="Web-{330B7C5C-26DB-4E47-A00A-3BC45EE66E68}" dt="2022-05-27T05:51:46.943" v="360"/>
          <ac:picMkLst>
            <pc:docMk/>
            <pc:sldMk cId="3351423052" sldId="263"/>
            <ac:picMk id="6" creationId="{974AF557-5B02-B034-3B9C-A3F20800C298}"/>
          </ac:picMkLst>
        </pc:picChg>
        <pc:picChg chg="add del mod">
          <ac:chgData name="Rani j" userId="dc49eb3f2a22afe1" providerId="Windows Live" clId="Web-{330B7C5C-26DB-4E47-A00A-3BC45EE66E68}" dt="2022-05-27T05:52:00.865" v="364"/>
          <ac:picMkLst>
            <pc:docMk/>
            <pc:sldMk cId="3351423052" sldId="263"/>
            <ac:picMk id="7" creationId="{265C819D-615B-AB9D-8C2B-B6582A0A27E4}"/>
          </ac:picMkLst>
        </pc:picChg>
      </pc:sldChg>
      <pc:sldChg chg="addSp modSp new">
        <pc:chgData name="Rani j" userId="dc49eb3f2a22afe1" providerId="Windows Live" clId="Web-{330B7C5C-26DB-4E47-A00A-3BC45EE66E68}" dt="2022-05-27T07:30:57.181" v="1340"/>
        <pc:sldMkLst>
          <pc:docMk/>
          <pc:sldMk cId="3583048182" sldId="264"/>
        </pc:sldMkLst>
        <pc:spChg chg="add mod">
          <ac:chgData name="Rani j" userId="dc49eb3f2a22afe1" providerId="Windows Live" clId="Web-{330B7C5C-26DB-4E47-A00A-3BC45EE66E68}" dt="2022-05-27T06:08:16.786" v="603" actId="20577"/>
          <ac:spMkLst>
            <pc:docMk/>
            <pc:sldMk cId="3583048182" sldId="264"/>
            <ac:spMk id="5" creationId="{5D2C7221-6458-EAED-11CB-2DF72DEEC002}"/>
          </ac:spMkLst>
        </pc:spChg>
        <pc:spChg chg="add mod">
          <ac:chgData name="Rani j" userId="dc49eb3f2a22afe1" providerId="Windows Live" clId="Web-{330B7C5C-26DB-4E47-A00A-3BC45EE66E68}" dt="2022-05-27T06:07:01.377" v="590" actId="20577"/>
          <ac:spMkLst>
            <pc:docMk/>
            <pc:sldMk cId="3583048182" sldId="264"/>
            <ac:spMk id="6" creationId="{5E8C449D-6785-CCCB-C32A-902219ACDE01}"/>
          </ac:spMkLst>
        </pc:spChg>
        <pc:spChg chg="add mod">
          <ac:chgData name="Rani j" userId="dc49eb3f2a22afe1" providerId="Windows Live" clId="Web-{330B7C5C-26DB-4E47-A00A-3BC45EE66E68}" dt="2022-05-27T06:11:50.793" v="686" actId="1076"/>
          <ac:spMkLst>
            <pc:docMk/>
            <pc:sldMk cId="3583048182" sldId="264"/>
            <ac:spMk id="7" creationId="{14C26FC6-2A37-6804-E4A7-5A0DF0947B22}"/>
          </ac:spMkLst>
        </pc:spChg>
        <pc:picChg chg="add mod">
          <ac:chgData name="Rani j" userId="dc49eb3f2a22afe1" providerId="Windows Live" clId="Web-{330B7C5C-26DB-4E47-A00A-3BC45EE66E68}" dt="2022-05-27T06:07:49.269" v="598" actId="1076"/>
          <ac:picMkLst>
            <pc:docMk/>
            <pc:sldMk cId="3583048182" sldId="264"/>
            <ac:picMk id="2" creationId="{A9D2AEE3-F4AE-6EDF-7945-7182CD5B19DA}"/>
          </ac:picMkLst>
        </pc:picChg>
        <pc:picChg chg="add mod">
          <ac:chgData name="Rani j" userId="dc49eb3f2a22afe1" providerId="Windows Live" clId="Web-{330B7C5C-26DB-4E47-A00A-3BC45EE66E68}" dt="2022-05-27T06:07:31.191" v="595" actId="1076"/>
          <ac:picMkLst>
            <pc:docMk/>
            <pc:sldMk cId="3583048182" sldId="264"/>
            <ac:picMk id="3" creationId="{16839A8F-396C-2499-0254-05507C3E0D19}"/>
          </ac:picMkLst>
        </pc:picChg>
        <pc:picChg chg="add mod">
          <ac:chgData name="Rani j" userId="dc49eb3f2a22afe1" providerId="Windows Live" clId="Web-{330B7C5C-26DB-4E47-A00A-3BC45EE66E68}" dt="2022-05-27T06:11:54.324" v="687" actId="1076"/>
          <ac:picMkLst>
            <pc:docMk/>
            <pc:sldMk cId="3583048182" sldId="264"/>
            <ac:picMk id="4" creationId="{5D747265-56A7-7EDA-3161-65FC67BC6915}"/>
          </ac:picMkLst>
        </pc:picChg>
        <pc:picChg chg="add">
          <ac:chgData name="Rani j" userId="dc49eb3f2a22afe1" providerId="Windows Live" clId="Web-{330B7C5C-26DB-4E47-A00A-3BC45EE66E68}" dt="2022-05-27T07:30:57.181" v="1340"/>
          <ac:picMkLst>
            <pc:docMk/>
            <pc:sldMk cId="3583048182" sldId="264"/>
            <ac:picMk id="9" creationId="{82C4A5AD-0CD6-4644-C6EF-7AE9A44DF1CE}"/>
          </ac:picMkLst>
        </pc:picChg>
      </pc:sldChg>
      <pc:sldChg chg="addSp modSp new">
        <pc:chgData name="Rani j" userId="dc49eb3f2a22afe1" providerId="Windows Live" clId="Web-{330B7C5C-26DB-4E47-A00A-3BC45EE66E68}" dt="2022-05-27T07:32:04.307" v="1355" actId="20577"/>
        <pc:sldMkLst>
          <pc:docMk/>
          <pc:sldMk cId="1510144352" sldId="265"/>
        </pc:sldMkLst>
        <pc:spChg chg="add mod">
          <ac:chgData name="Rani j" userId="dc49eb3f2a22afe1" providerId="Windows Live" clId="Web-{330B7C5C-26DB-4E47-A00A-3BC45EE66E68}" dt="2022-05-27T07:32:04.307" v="1355" actId="20577"/>
          <ac:spMkLst>
            <pc:docMk/>
            <pc:sldMk cId="1510144352" sldId="265"/>
            <ac:spMk id="2" creationId="{C81A9A33-DE40-90C1-E99F-720A4FCA6412}"/>
          </ac:spMkLst>
        </pc:spChg>
        <pc:spChg chg="add mod">
          <ac:chgData name="Rani j" userId="dc49eb3f2a22afe1" providerId="Windows Live" clId="Web-{330B7C5C-26DB-4E47-A00A-3BC45EE66E68}" dt="2022-05-27T06:24:39.035" v="908" actId="20577"/>
          <ac:spMkLst>
            <pc:docMk/>
            <pc:sldMk cId="1510144352" sldId="265"/>
            <ac:spMk id="6" creationId="{8BBD1359-93E4-83AA-5B6F-E607CA7C9630}"/>
          </ac:spMkLst>
        </pc:spChg>
        <pc:picChg chg="add mod">
          <ac:chgData name="Rani j" userId="dc49eb3f2a22afe1" providerId="Windows Live" clId="Web-{330B7C5C-26DB-4E47-A00A-3BC45EE66E68}" dt="2022-05-27T07:31:40.729" v="1349" actId="1076"/>
          <ac:picMkLst>
            <pc:docMk/>
            <pc:sldMk cId="1510144352" sldId="265"/>
            <ac:picMk id="3" creationId="{1DA89027-ED7A-2093-6E62-91C8F14BF7F7}"/>
          </ac:picMkLst>
        </pc:picChg>
        <pc:picChg chg="add mod">
          <ac:chgData name="Rani j" userId="dc49eb3f2a22afe1" providerId="Windows Live" clId="Web-{330B7C5C-26DB-4E47-A00A-3BC45EE66E68}" dt="2022-05-27T07:31:45.807" v="1350" actId="1076"/>
          <ac:picMkLst>
            <pc:docMk/>
            <pc:sldMk cId="1510144352" sldId="265"/>
            <ac:picMk id="4" creationId="{50B04FEA-386A-9068-F1C9-3D2865DDCD24}"/>
          </ac:picMkLst>
        </pc:picChg>
        <pc:picChg chg="add mod">
          <ac:chgData name="Rani j" userId="dc49eb3f2a22afe1" providerId="Windows Live" clId="Web-{330B7C5C-26DB-4E47-A00A-3BC45EE66E68}" dt="2022-05-27T07:31:26.213" v="1345" actId="1076"/>
          <ac:picMkLst>
            <pc:docMk/>
            <pc:sldMk cId="1510144352" sldId="265"/>
            <ac:picMk id="5" creationId="{712F597E-AFC7-77CE-DE86-382CE438658A}"/>
          </ac:picMkLst>
        </pc:picChg>
        <pc:picChg chg="add mod">
          <ac:chgData name="Rani j" userId="dc49eb3f2a22afe1" providerId="Windows Live" clId="Web-{330B7C5C-26DB-4E47-A00A-3BC45EE66E68}" dt="2022-05-27T07:31:09.056" v="1342" actId="1076"/>
          <ac:picMkLst>
            <pc:docMk/>
            <pc:sldMk cId="1510144352" sldId="265"/>
            <ac:picMk id="8" creationId="{0D6F35E6-CEA6-3ECA-1590-6579A59C52D6}"/>
          </ac:picMkLst>
        </pc:picChg>
      </pc:sldChg>
      <pc:sldChg chg="addSp delSp modSp new mod setBg">
        <pc:chgData name="Rani j" userId="dc49eb3f2a22afe1" providerId="Windows Live" clId="Web-{330B7C5C-26DB-4E47-A00A-3BC45EE66E68}" dt="2022-05-27T07:32:10.573" v="1356"/>
        <pc:sldMkLst>
          <pc:docMk/>
          <pc:sldMk cId="503956901" sldId="266"/>
        </pc:sldMkLst>
        <pc:spChg chg="add mod">
          <ac:chgData name="Rani j" userId="dc49eb3f2a22afe1" providerId="Windows Live" clId="Web-{330B7C5C-26DB-4E47-A00A-3BC45EE66E68}" dt="2022-05-27T06:53:25.845" v="992"/>
          <ac:spMkLst>
            <pc:docMk/>
            <pc:sldMk cId="503956901" sldId="266"/>
            <ac:spMk id="2" creationId="{BAAE47BD-FCBF-4BE2-1A4E-AC2073BA7D4A}"/>
          </ac:spMkLst>
        </pc:spChg>
        <pc:spChg chg="add mod">
          <ac:chgData name="Rani j" userId="dc49eb3f2a22afe1" providerId="Windows Live" clId="Web-{330B7C5C-26DB-4E47-A00A-3BC45EE66E68}" dt="2022-05-27T06:57:37.835" v="1080" actId="20577"/>
          <ac:spMkLst>
            <pc:docMk/>
            <pc:sldMk cId="503956901" sldId="266"/>
            <ac:spMk id="3" creationId="{7A0E9C44-9497-BD98-90AD-7808D71C7308}"/>
          </ac:spMkLst>
        </pc:spChg>
        <pc:spChg chg="add del">
          <ac:chgData name="Rani j" userId="dc49eb3f2a22afe1" providerId="Windows Live" clId="Web-{330B7C5C-26DB-4E47-A00A-3BC45EE66E68}" dt="2022-05-27T06:53:25.829" v="991"/>
          <ac:spMkLst>
            <pc:docMk/>
            <pc:sldMk cId="503956901" sldId="266"/>
            <ac:spMk id="9" creationId="{5E39A796-BE83-48B1-B33F-35C4A32AAB57}"/>
          </ac:spMkLst>
        </pc:spChg>
        <pc:spChg chg="add del">
          <ac:chgData name="Rani j" userId="dc49eb3f2a22afe1" providerId="Windows Live" clId="Web-{330B7C5C-26DB-4E47-A00A-3BC45EE66E68}" dt="2022-05-27T06:53:25.829" v="991"/>
          <ac:spMkLst>
            <pc:docMk/>
            <pc:sldMk cId="503956901" sldId="266"/>
            <ac:spMk id="11" creationId="{72F84B47-E267-4194-8194-831DB7B5547F}"/>
          </ac:spMkLst>
        </pc:spChg>
        <pc:spChg chg="add">
          <ac:chgData name="Rani j" userId="dc49eb3f2a22afe1" providerId="Windows Live" clId="Web-{330B7C5C-26DB-4E47-A00A-3BC45EE66E68}" dt="2022-05-27T06:53:25.845" v="992"/>
          <ac:spMkLst>
            <pc:docMk/>
            <pc:sldMk cId="503956901" sldId="266"/>
            <ac:spMk id="14" creationId="{2B566528-1B12-4246-9431-5C2D7D081168}"/>
          </ac:spMkLst>
        </pc:spChg>
        <pc:grpChg chg="add">
          <ac:chgData name="Rani j" userId="dc49eb3f2a22afe1" providerId="Windows Live" clId="Web-{330B7C5C-26DB-4E47-A00A-3BC45EE66E68}" dt="2022-05-27T06:53:25.845" v="992"/>
          <ac:grpSpMkLst>
            <pc:docMk/>
            <pc:sldMk cId="503956901" sldId="266"/>
            <ac:grpSpMk id="15" creationId="{5995D10D-E9C9-47DB-AE7E-801FEF38F5C9}"/>
          </ac:grpSpMkLst>
        </pc:grpChg>
        <pc:grpChg chg="add">
          <ac:chgData name="Rani j" userId="dc49eb3f2a22afe1" providerId="Windows Live" clId="Web-{330B7C5C-26DB-4E47-A00A-3BC45EE66E68}" dt="2022-05-27T06:53:25.845" v="992"/>
          <ac:grpSpMkLst>
            <pc:docMk/>
            <pc:sldMk cId="503956901" sldId="266"/>
            <ac:grpSpMk id="18" creationId="{828A5161-06F1-46CF-8AD7-844680A59E13}"/>
          </ac:grpSpMkLst>
        </pc:grpChg>
        <pc:picChg chg="add mod">
          <ac:chgData name="Rani j" userId="dc49eb3f2a22afe1" providerId="Windows Live" clId="Web-{330B7C5C-26DB-4E47-A00A-3BC45EE66E68}" dt="2022-05-27T06:53:25.845" v="992"/>
          <ac:picMkLst>
            <pc:docMk/>
            <pc:sldMk cId="503956901" sldId="266"/>
            <ac:picMk id="4" creationId="{154FE09A-10E4-669D-43A2-723DDEC4E47C}"/>
          </ac:picMkLst>
        </pc:picChg>
        <pc:picChg chg="add">
          <ac:chgData name="Rani j" userId="dc49eb3f2a22afe1" providerId="Windows Live" clId="Web-{330B7C5C-26DB-4E47-A00A-3BC45EE66E68}" dt="2022-05-27T07:32:10.573" v="1356"/>
          <ac:picMkLst>
            <pc:docMk/>
            <pc:sldMk cId="503956901" sldId="266"/>
            <ac:picMk id="5" creationId="{8CEDDCE9-9136-FCB1-7C04-C6CF97E6D131}"/>
          </ac:picMkLst>
        </pc:picChg>
      </pc:sldChg>
      <pc:sldChg chg="addSp delSp modSp new mod setBg">
        <pc:chgData name="Rani j" userId="dc49eb3f2a22afe1" providerId="Windows Live" clId="Web-{330B7C5C-26DB-4E47-A00A-3BC45EE66E68}" dt="2022-05-27T07:32:13.917" v="1357"/>
        <pc:sldMkLst>
          <pc:docMk/>
          <pc:sldMk cId="284259267" sldId="267"/>
        </pc:sldMkLst>
        <pc:spChg chg="add mod">
          <ac:chgData name="Rani j" userId="dc49eb3f2a22afe1" providerId="Windows Live" clId="Web-{330B7C5C-26DB-4E47-A00A-3BC45EE66E68}" dt="2022-05-27T07:09:57.338" v="1211"/>
          <ac:spMkLst>
            <pc:docMk/>
            <pc:sldMk cId="284259267" sldId="267"/>
            <ac:spMk id="2" creationId="{A697F679-EEC1-CD00-791B-4863B45B840E}"/>
          </ac:spMkLst>
        </pc:spChg>
        <pc:spChg chg="add mod">
          <ac:chgData name="Rani j" userId="dc49eb3f2a22afe1" providerId="Windows Live" clId="Web-{330B7C5C-26DB-4E47-A00A-3BC45EE66E68}" dt="2022-05-27T07:09:57.338" v="1211"/>
          <ac:spMkLst>
            <pc:docMk/>
            <pc:sldMk cId="284259267" sldId="267"/>
            <ac:spMk id="4" creationId="{2E8DF500-8751-3D09-F556-B4FB904BF8DB}"/>
          </ac:spMkLst>
        </pc:spChg>
        <pc:spChg chg="add">
          <ac:chgData name="Rani j" userId="dc49eb3f2a22afe1" providerId="Windows Live" clId="Web-{330B7C5C-26DB-4E47-A00A-3BC45EE66E68}" dt="2022-05-27T07:10:35.260" v="1216"/>
          <ac:spMkLst>
            <pc:docMk/>
            <pc:sldMk cId="284259267" sldId="267"/>
            <ac:spMk id="7" creationId="{C4D8712C-F475-8BF7-29FD-F98E71C625DE}"/>
          </ac:spMkLst>
        </pc:spChg>
        <pc:spChg chg="add">
          <ac:chgData name="Rani j" userId="dc49eb3f2a22afe1" providerId="Windows Live" clId="Web-{330B7C5C-26DB-4E47-A00A-3BC45EE66E68}" dt="2022-05-27T07:09:57.338" v="1211"/>
          <ac:spMkLst>
            <pc:docMk/>
            <pc:sldMk cId="284259267" sldId="267"/>
            <ac:spMk id="11" creationId="{2B566528-1B12-4246-9431-5C2D7D081168}"/>
          </ac:spMkLst>
        </pc:spChg>
        <pc:grpChg chg="add">
          <ac:chgData name="Rani j" userId="dc49eb3f2a22afe1" providerId="Windows Live" clId="Web-{330B7C5C-26DB-4E47-A00A-3BC45EE66E68}" dt="2022-05-27T07:09:57.338" v="1211"/>
          <ac:grpSpMkLst>
            <pc:docMk/>
            <pc:sldMk cId="284259267" sldId="267"/>
            <ac:grpSpMk id="13" creationId="{5995D10D-E9C9-47DB-AE7E-801FEF38F5C9}"/>
          </ac:grpSpMkLst>
        </pc:grpChg>
        <pc:grpChg chg="add">
          <ac:chgData name="Rani j" userId="dc49eb3f2a22afe1" providerId="Windows Live" clId="Web-{330B7C5C-26DB-4E47-A00A-3BC45EE66E68}" dt="2022-05-27T07:09:57.338" v="1211"/>
          <ac:grpSpMkLst>
            <pc:docMk/>
            <pc:sldMk cId="284259267" sldId="267"/>
            <ac:grpSpMk id="17" creationId="{828A5161-06F1-46CF-8AD7-844680A59E13}"/>
          </ac:grpSpMkLst>
        </pc:grpChg>
        <pc:picChg chg="add del mod">
          <ac:chgData name="Rani j" userId="dc49eb3f2a22afe1" providerId="Windows Live" clId="Web-{330B7C5C-26DB-4E47-A00A-3BC45EE66E68}" dt="2022-05-27T06:59:31.948" v="1087"/>
          <ac:picMkLst>
            <pc:docMk/>
            <pc:sldMk cId="284259267" sldId="267"/>
            <ac:picMk id="3" creationId="{91063443-24A9-28F3-0227-41C33EDA9DBA}"/>
          </ac:picMkLst>
        </pc:picChg>
        <pc:picChg chg="add mod ord">
          <ac:chgData name="Rani j" userId="dc49eb3f2a22afe1" providerId="Windows Live" clId="Web-{330B7C5C-26DB-4E47-A00A-3BC45EE66E68}" dt="2022-05-27T07:10:14.557" v="1214" actId="14100"/>
          <ac:picMkLst>
            <pc:docMk/>
            <pc:sldMk cId="284259267" sldId="267"/>
            <ac:picMk id="5" creationId="{0D2F1D53-F425-5237-C475-22E1A8543BC1}"/>
          </ac:picMkLst>
        </pc:picChg>
        <pc:picChg chg="add mod">
          <ac:chgData name="Rani j" userId="dc49eb3f2a22afe1" providerId="Windows Live" clId="Web-{330B7C5C-26DB-4E47-A00A-3BC45EE66E68}" dt="2022-05-27T07:10:16.994" v="1215" actId="1076"/>
          <ac:picMkLst>
            <pc:docMk/>
            <pc:sldMk cId="284259267" sldId="267"/>
            <ac:picMk id="6" creationId="{47AB9546-D508-5EB7-629A-1DFEAC8C8DBD}"/>
          </ac:picMkLst>
        </pc:picChg>
        <pc:picChg chg="add">
          <ac:chgData name="Rani j" userId="dc49eb3f2a22afe1" providerId="Windows Live" clId="Web-{330B7C5C-26DB-4E47-A00A-3BC45EE66E68}" dt="2022-05-27T07:32:13.917" v="1357"/>
          <ac:picMkLst>
            <pc:docMk/>
            <pc:sldMk cId="284259267" sldId="267"/>
            <ac:picMk id="8" creationId="{96236DBC-EDD3-020F-79B1-5D02397E95DD}"/>
          </ac:picMkLst>
        </pc:picChg>
      </pc:sldChg>
      <pc:sldChg chg="addSp delSp modSp new mod setBg">
        <pc:chgData name="Rani j" userId="dc49eb3f2a22afe1" providerId="Windows Live" clId="Web-{330B7C5C-26DB-4E47-A00A-3BC45EE66E68}" dt="2022-05-27T07:32:17.667" v="1358"/>
        <pc:sldMkLst>
          <pc:docMk/>
          <pc:sldMk cId="1745544535" sldId="268"/>
        </pc:sldMkLst>
        <pc:spChg chg="add mod">
          <ac:chgData name="Rani j" userId="dc49eb3f2a22afe1" providerId="Windows Live" clId="Web-{330B7C5C-26DB-4E47-A00A-3BC45EE66E68}" dt="2022-05-27T07:24:47.859" v="1283" actId="20577"/>
          <ac:spMkLst>
            <pc:docMk/>
            <pc:sldMk cId="1745544535" sldId="268"/>
            <ac:spMk id="2" creationId="{CBB0ACA3-C677-69E5-6162-927E740981F1}"/>
          </ac:spMkLst>
        </pc:spChg>
        <pc:spChg chg="add mod">
          <ac:chgData name="Rani j" userId="dc49eb3f2a22afe1" providerId="Windows Live" clId="Web-{330B7C5C-26DB-4E47-A00A-3BC45EE66E68}" dt="2022-05-27T07:25:30.095" v="1288" actId="14100"/>
          <ac:spMkLst>
            <pc:docMk/>
            <pc:sldMk cId="1745544535" sldId="268"/>
            <ac:spMk id="4" creationId="{3D35C214-BC5C-9463-AC4F-1A3064FD1F3A}"/>
          </ac:spMkLst>
        </pc:spChg>
        <pc:spChg chg="add mod">
          <ac:chgData name="Rani j" userId="dc49eb3f2a22afe1" providerId="Windows Live" clId="Web-{330B7C5C-26DB-4E47-A00A-3BC45EE66E68}" dt="2022-05-27T07:22:48.497" v="1274" actId="20577"/>
          <ac:spMkLst>
            <pc:docMk/>
            <pc:sldMk cId="1745544535" sldId="268"/>
            <ac:spMk id="5" creationId="{696F42DD-ECCD-29CB-2F95-98F202FB3E43}"/>
          </ac:spMkLst>
        </pc:spChg>
        <pc:spChg chg="add mod">
          <ac:chgData name="Rani j" userId="dc49eb3f2a22afe1" providerId="Windows Live" clId="Web-{330B7C5C-26DB-4E47-A00A-3BC45EE66E68}" dt="2022-05-27T07:26:53.237" v="1307" actId="14100"/>
          <ac:spMkLst>
            <pc:docMk/>
            <pc:sldMk cId="1745544535" sldId="268"/>
            <ac:spMk id="6" creationId="{1AF2B5A8-2473-3B6C-1E02-77DF3DB2583E}"/>
          </ac:spMkLst>
        </pc:spChg>
        <pc:spChg chg="add del">
          <ac:chgData name="Rani j" userId="dc49eb3f2a22afe1" providerId="Windows Live" clId="Web-{330B7C5C-26DB-4E47-A00A-3BC45EE66E68}" dt="2022-05-27T07:24:06.952" v="1278"/>
          <ac:spMkLst>
            <pc:docMk/>
            <pc:sldMk cId="1745544535" sldId="268"/>
            <ac:spMk id="10" creationId="{32AEEBC8-9D30-42EF-95F2-386C2653FBF0}"/>
          </ac:spMkLst>
        </pc:spChg>
        <pc:spChg chg="add del">
          <ac:chgData name="Rani j" userId="dc49eb3f2a22afe1" providerId="Windows Live" clId="Web-{330B7C5C-26DB-4E47-A00A-3BC45EE66E68}" dt="2022-05-27T07:24:06.952" v="1278"/>
          <ac:spMkLst>
            <pc:docMk/>
            <pc:sldMk cId="1745544535" sldId="268"/>
            <ac:spMk id="12" creationId="{2E92FA66-67D7-4CB4-94D3-E643A9AD4757}"/>
          </ac:spMkLst>
        </pc:spChg>
        <pc:spChg chg="add">
          <ac:chgData name="Rani j" userId="dc49eb3f2a22afe1" providerId="Windows Live" clId="Web-{330B7C5C-26DB-4E47-A00A-3BC45EE66E68}" dt="2022-05-27T07:24:06.952" v="1279"/>
          <ac:spMkLst>
            <pc:docMk/>
            <pc:sldMk cId="1745544535" sldId="268"/>
            <ac:spMk id="14" creationId="{0007FE00-9498-4706-B255-6437B0252C02}"/>
          </ac:spMkLst>
        </pc:spChg>
        <pc:spChg chg="add">
          <ac:chgData name="Rani j" userId="dc49eb3f2a22afe1" providerId="Windows Live" clId="Web-{330B7C5C-26DB-4E47-A00A-3BC45EE66E68}" dt="2022-05-27T07:24:06.952" v="1279"/>
          <ac:spMkLst>
            <pc:docMk/>
            <pc:sldMk cId="1745544535" sldId="268"/>
            <ac:spMk id="15" creationId="{2EB492CD-616E-47F8-933B-5E2D952A0593}"/>
          </ac:spMkLst>
        </pc:spChg>
        <pc:spChg chg="add">
          <ac:chgData name="Rani j" userId="dc49eb3f2a22afe1" providerId="Windows Live" clId="Web-{330B7C5C-26DB-4E47-A00A-3BC45EE66E68}" dt="2022-05-27T07:24:06.952" v="1279"/>
          <ac:spMkLst>
            <pc:docMk/>
            <pc:sldMk cId="1745544535" sldId="268"/>
            <ac:spMk id="16" creationId="{59383CF9-23B5-4335-9B21-1791C4CF1C75}"/>
          </ac:spMkLst>
        </pc:spChg>
        <pc:picChg chg="add mod ord">
          <ac:chgData name="Rani j" userId="dc49eb3f2a22afe1" providerId="Windows Live" clId="Web-{330B7C5C-26DB-4E47-A00A-3BC45EE66E68}" dt="2022-05-27T07:25:34.813" v="1289" actId="1076"/>
          <ac:picMkLst>
            <pc:docMk/>
            <pc:sldMk cId="1745544535" sldId="268"/>
            <ac:picMk id="3" creationId="{0845B957-0BA5-206D-22E3-5E93A705E5DB}"/>
          </ac:picMkLst>
        </pc:picChg>
        <pc:picChg chg="add">
          <ac:chgData name="Rani j" userId="dc49eb3f2a22afe1" providerId="Windows Live" clId="Web-{330B7C5C-26DB-4E47-A00A-3BC45EE66E68}" dt="2022-05-27T07:32:17.667" v="1358"/>
          <ac:picMkLst>
            <pc:docMk/>
            <pc:sldMk cId="1745544535" sldId="268"/>
            <ac:picMk id="7" creationId="{66DE0B5B-CD98-1041-7802-C32A6B913F7A}"/>
          </ac:picMkLst>
        </pc:picChg>
      </pc:sldChg>
      <pc:sldChg chg="addSp modSp new del">
        <pc:chgData name="Rani j" userId="dc49eb3f2a22afe1" providerId="Windows Live" clId="Web-{330B7C5C-26DB-4E47-A00A-3BC45EE66E68}" dt="2022-05-27T07:28:45.615" v="1331"/>
        <pc:sldMkLst>
          <pc:docMk/>
          <pc:sldMk cId="4138198329" sldId="269"/>
        </pc:sldMkLst>
        <pc:spChg chg="add mod">
          <ac:chgData name="Rani j" userId="dc49eb3f2a22afe1" providerId="Windows Live" clId="Web-{330B7C5C-26DB-4E47-A00A-3BC45EE66E68}" dt="2022-05-27T07:28:37.349" v="1330" actId="20577"/>
          <ac:spMkLst>
            <pc:docMk/>
            <pc:sldMk cId="4138198329" sldId="269"/>
            <ac:spMk id="2" creationId="{A5B5D796-B959-7401-C607-BB6297F50DD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DDFC-EE3F-6202-2A73-A977D709CD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A8A046-6BFB-1063-EDA5-06B65FC705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5F3C1B-4E15-FD46-6DB1-88D414AE19B6}"/>
              </a:ext>
            </a:extLst>
          </p:cNvPr>
          <p:cNvSpPr>
            <a:spLocks noGrp="1"/>
          </p:cNvSpPr>
          <p:nvPr>
            <p:ph type="dt" sz="half" idx="10"/>
          </p:nvPr>
        </p:nvSpPr>
        <p:spPr/>
        <p:txBody>
          <a:bodyPr/>
          <a:lstStyle/>
          <a:p>
            <a:fld id="{4603D0FC-EEA0-4197-BDAA-CFD8001D3339}" type="datetimeFigureOut">
              <a:rPr lang="en-IN" smtClean="0"/>
              <a:t>10-06-2022</a:t>
            </a:fld>
            <a:endParaRPr lang="en-IN"/>
          </a:p>
        </p:txBody>
      </p:sp>
      <p:sp>
        <p:nvSpPr>
          <p:cNvPr id="5" name="Footer Placeholder 4">
            <a:extLst>
              <a:ext uri="{FF2B5EF4-FFF2-40B4-BE49-F238E27FC236}">
                <a16:creationId xmlns:a16="http://schemas.microsoft.com/office/drawing/2014/main" id="{695DC3EF-1DC3-8AAF-2776-474A80CB65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2C8C4A-9349-BADB-A583-8E41AEFC161F}"/>
              </a:ext>
            </a:extLst>
          </p:cNvPr>
          <p:cNvSpPr>
            <a:spLocks noGrp="1"/>
          </p:cNvSpPr>
          <p:nvPr>
            <p:ph type="sldNum" sz="quarter" idx="12"/>
          </p:nvPr>
        </p:nvSpPr>
        <p:spPr/>
        <p:txBody>
          <a:bodyPr/>
          <a:lstStyle/>
          <a:p>
            <a:fld id="{05720AE8-2FA4-4A31-9683-436BE76C4996}" type="slidenum">
              <a:rPr lang="en-IN" smtClean="0"/>
              <a:t>‹#›</a:t>
            </a:fld>
            <a:endParaRPr lang="en-IN"/>
          </a:p>
        </p:txBody>
      </p:sp>
    </p:spTree>
    <p:extLst>
      <p:ext uri="{BB962C8B-B14F-4D97-AF65-F5344CB8AC3E}">
        <p14:creationId xmlns:p14="http://schemas.microsoft.com/office/powerpoint/2010/main" val="68119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5DC4-119E-CC42-9252-AB941416BF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E7B38E-A16E-36D1-F529-C14CA4BB2B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06E497-D89A-96AC-BF6A-CC6E8B7F7282}"/>
              </a:ext>
            </a:extLst>
          </p:cNvPr>
          <p:cNvSpPr>
            <a:spLocks noGrp="1"/>
          </p:cNvSpPr>
          <p:nvPr>
            <p:ph type="dt" sz="half" idx="10"/>
          </p:nvPr>
        </p:nvSpPr>
        <p:spPr/>
        <p:txBody>
          <a:bodyPr/>
          <a:lstStyle/>
          <a:p>
            <a:fld id="{4603D0FC-EEA0-4197-BDAA-CFD8001D3339}" type="datetimeFigureOut">
              <a:rPr lang="en-IN" smtClean="0"/>
              <a:t>10-06-2022</a:t>
            </a:fld>
            <a:endParaRPr lang="en-IN"/>
          </a:p>
        </p:txBody>
      </p:sp>
      <p:sp>
        <p:nvSpPr>
          <p:cNvPr id="5" name="Footer Placeholder 4">
            <a:extLst>
              <a:ext uri="{FF2B5EF4-FFF2-40B4-BE49-F238E27FC236}">
                <a16:creationId xmlns:a16="http://schemas.microsoft.com/office/drawing/2014/main" id="{117A4539-A746-C5B1-04B8-33A557E8A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01029F-6130-A864-0213-E8FF680B398B}"/>
              </a:ext>
            </a:extLst>
          </p:cNvPr>
          <p:cNvSpPr>
            <a:spLocks noGrp="1"/>
          </p:cNvSpPr>
          <p:nvPr>
            <p:ph type="sldNum" sz="quarter" idx="12"/>
          </p:nvPr>
        </p:nvSpPr>
        <p:spPr/>
        <p:txBody>
          <a:bodyPr/>
          <a:lstStyle/>
          <a:p>
            <a:fld id="{05720AE8-2FA4-4A31-9683-436BE76C4996}" type="slidenum">
              <a:rPr lang="en-IN" smtClean="0"/>
              <a:t>‹#›</a:t>
            </a:fld>
            <a:endParaRPr lang="en-IN"/>
          </a:p>
        </p:txBody>
      </p:sp>
    </p:spTree>
    <p:extLst>
      <p:ext uri="{BB962C8B-B14F-4D97-AF65-F5344CB8AC3E}">
        <p14:creationId xmlns:p14="http://schemas.microsoft.com/office/powerpoint/2010/main" val="3157124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D604B9-50DA-C5E4-A1FA-66EE894322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842B36-3B18-F9DE-D349-F71F93A1B3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6CA5F8-4598-2700-3228-E45A6DE2BFE6}"/>
              </a:ext>
            </a:extLst>
          </p:cNvPr>
          <p:cNvSpPr>
            <a:spLocks noGrp="1"/>
          </p:cNvSpPr>
          <p:nvPr>
            <p:ph type="dt" sz="half" idx="10"/>
          </p:nvPr>
        </p:nvSpPr>
        <p:spPr/>
        <p:txBody>
          <a:bodyPr/>
          <a:lstStyle/>
          <a:p>
            <a:fld id="{4603D0FC-EEA0-4197-BDAA-CFD8001D3339}" type="datetimeFigureOut">
              <a:rPr lang="en-IN" smtClean="0"/>
              <a:t>10-06-2022</a:t>
            </a:fld>
            <a:endParaRPr lang="en-IN"/>
          </a:p>
        </p:txBody>
      </p:sp>
      <p:sp>
        <p:nvSpPr>
          <p:cNvPr id="5" name="Footer Placeholder 4">
            <a:extLst>
              <a:ext uri="{FF2B5EF4-FFF2-40B4-BE49-F238E27FC236}">
                <a16:creationId xmlns:a16="http://schemas.microsoft.com/office/drawing/2014/main" id="{CDA9CEA9-FDDE-3615-B40F-D3EEA43BBB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785648-2100-49AE-B4EA-CDFE77932848}"/>
              </a:ext>
            </a:extLst>
          </p:cNvPr>
          <p:cNvSpPr>
            <a:spLocks noGrp="1"/>
          </p:cNvSpPr>
          <p:nvPr>
            <p:ph type="sldNum" sz="quarter" idx="12"/>
          </p:nvPr>
        </p:nvSpPr>
        <p:spPr/>
        <p:txBody>
          <a:bodyPr/>
          <a:lstStyle/>
          <a:p>
            <a:fld id="{05720AE8-2FA4-4A31-9683-436BE76C4996}" type="slidenum">
              <a:rPr lang="en-IN" smtClean="0"/>
              <a:t>‹#›</a:t>
            </a:fld>
            <a:endParaRPr lang="en-IN"/>
          </a:p>
        </p:txBody>
      </p:sp>
    </p:spTree>
    <p:extLst>
      <p:ext uri="{BB962C8B-B14F-4D97-AF65-F5344CB8AC3E}">
        <p14:creationId xmlns:p14="http://schemas.microsoft.com/office/powerpoint/2010/main" val="3360235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FCA3-CE39-F977-6E55-DA472DF9F7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E85F2-85DC-002F-DF3C-81C10E6644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CC0AD5-0040-C0D9-F606-E317814C30CE}"/>
              </a:ext>
            </a:extLst>
          </p:cNvPr>
          <p:cNvSpPr>
            <a:spLocks noGrp="1"/>
          </p:cNvSpPr>
          <p:nvPr>
            <p:ph type="dt" sz="half" idx="10"/>
          </p:nvPr>
        </p:nvSpPr>
        <p:spPr/>
        <p:txBody>
          <a:bodyPr/>
          <a:lstStyle/>
          <a:p>
            <a:fld id="{4603D0FC-EEA0-4197-BDAA-CFD8001D3339}" type="datetimeFigureOut">
              <a:rPr lang="en-IN" smtClean="0"/>
              <a:t>10-06-2022</a:t>
            </a:fld>
            <a:endParaRPr lang="en-IN"/>
          </a:p>
        </p:txBody>
      </p:sp>
      <p:sp>
        <p:nvSpPr>
          <p:cNvPr id="5" name="Footer Placeholder 4">
            <a:extLst>
              <a:ext uri="{FF2B5EF4-FFF2-40B4-BE49-F238E27FC236}">
                <a16:creationId xmlns:a16="http://schemas.microsoft.com/office/drawing/2014/main" id="{6463F994-D077-F560-8494-C649D3301D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347E0D-B3A2-9B14-AB4C-9C87A26FBBF6}"/>
              </a:ext>
            </a:extLst>
          </p:cNvPr>
          <p:cNvSpPr>
            <a:spLocks noGrp="1"/>
          </p:cNvSpPr>
          <p:nvPr>
            <p:ph type="sldNum" sz="quarter" idx="12"/>
          </p:nvPr>
        </p:nvSpPr>
        <p:spPr/>
        <p:txBody>
          <a:bodyPr/>
          <a:lstStyle/>
          <a:p>
            <a:fld id="{05720AE8-2FA4-4A31-9683-436BE76C4996}" type="slidenum">
              <a:rPr lang="en-IN" smtClean="0"/>
              <a:t>‹#›</a:t>
            </a:fld>
            <a:endParaRPr lang="en-IN"/>
          </a:p>
        </p:txBody>
      </p:sp>
    </p:spTree>
    <p:extLst>
      <p:ext uri="{BB962C8B-B14F-4D97-AF65-F5344CB8AC3E}">
        <p14:creationId xmlns:p14="http://schemas.microsoft.com/office/powerpoint/2010/main" val="107008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C0CF-A362-6D97-062A-3942CCD35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1BEECB-B3DE-814E-2454-82BA510068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E43EF8-A099-9D5C-D1C6-B4E9B9F8F0F9}"/>
              </a:ext>
            </a:extLst>
          </p:cNvPr>
          <p:cNvSpPr>
            <a:spLocks noGrp="1"/>
          </p:cNvSpPr>
          <p:nvPr>
            <p:ph type="dt" sz="half" idx="10"/>
          </p:nvPr>
        </p:nvSpPr>
        <p:spPr/>
        <p:txBody>
          <a:bodyPr/>
          <a:lstStyle/>
          <a:p>
            <a:fld id="{4603D0FC-EEA0-4197-BDAA-CFD8001D3339}" type="datetimeFigureOut">
              <a:rPr lang="en-IN" smtClean="0"/>
              <a:t>10-06-2022</a:t>
            </a:fld>
            <a:endParaRPr lang="en-IN"/>
          </a:p>
        </p:txBody>
      </p:sp>
      <p:sp>
        <p:nvSpPr>
          <p:cNvPr id="5" name="Footer Placeholder 4">
            <a:extLst>
              <a:ext uri="{FF2B5EF4-FFF2-40B4-BE49-F238E27FC236}">
                <a16:creationId xmlns:a16="http://schemas.microsoft.com/office/drawing/2014/main" id="{DCD3B0FD-487A-3BCF-8059-C1CC66668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19DA0B-F0C2-2AF7-D44C-7693C81C0E4A}"/>
              </a:ext>
            </a:extLst>
          </p:cNvPr>
          <p:cNvSpPr>
            <a:spLocks noGrp="1"/>
          </p:cNvSpPr>
          <p:nvPr>
            <p:ph type="sldNum" sz="quarter" idx="12"/>
          </p:nvPr>
        </p:nvSpPr>
        <p:spPr/>
        <p:txBody>
          <a:bodyPr/>
          <a:lstStyle/>
          <a:p>
            <a:fld id="{05720AE8-2FA4-4A31-9683-436BE76C4996}" type="slidenum">
              <a:rPr lang="en-IN" smtClean="0"/>
              <a:t>‹#›</a:t>
            </a:fld>
            <a:endParaRPr lang="en-IN"/>
          </a:p>
        </p:txBody>
      </p:sp>
    </p:spTree>
    <p:extLst>
      <p:ext uri="{BB962C8B-B14F-4D97-AF65-F5344CB8AC3E}">
        <p14:creationId xmlns:p14="http://schemas.microsoft.com/office/powerpoint/2010/main" val="355097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7650-5412-F362-A2DC-CDA07152C0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10EBB9-2595-BE6A-62DE-CFB3681919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A3312E-E9D6-4F5A-8A4A-7E4CC20065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4974EE-9971-77F5-426F-B364E82DFFC2}"/>
              </a:ext>
            </a:extLst>
          </p:cNvPr>
          <p:cNvSpPr>
            <a:spLocks noGrp="1"/>
          </p:cNvSpPr>
          <p:nvPr>
            <p:ph type="dt" sz="half" idx="10"/>
          </p:nvPr>
        </p:nvSpPr>
        <p:spPr/>
        <p:txBody>
          <a:bodyPr/>
          <a:lstStyle/>
          <a:p>
            <a:fld id="{4603D0FC-EEA0-4197-BDAA-CFD8001D3339}" type="datetimeFigureOut">
              <a:rPr lang="en-IN" smtClean="0"/>
              <a:t>10-06-2022</a:t>
            </a:fld>
            <a:endParaRPr lang="en-IN"/>
          </a:p>
        </p:txBody>
      </p:sp>
      <p:sp>
        <p:nvSpPr>
          <p:cNvPr id="6" name="Footer Placeholder 5">
            <a:extLst>
              <a:ext uri="{FF2B5EF4-FFF2-40B4-BE49-F238E27FC236}">
                <a16:creationId xmlns:a16="http://schemas.microsoft.com/office/drawing/2014/main" id="{48B40E94-0DF4-4B89-4420-78E9B289D3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9B7108-168E-9EE7-90DA-F27153291691}"/>
              </a:ext>
            </a:extLst>
          </p:cNvPr>
          <p:cNvSpPr>
            <a:spLocks noGrp="1"/>
          </p:cNvSpPr>
          <p:nvPr>
            <p:ph type="sldNum" sz="quarter" idx="12"/>
          </p:nvPr>
        </p:nvSpPr>
        <p:spPr/>
        <p:txBody>
          <a:bodyPr/>
          <a:lstStyle/>
          <a:p>
            <a:fld id="{05720AE8-2FA4-4A31-9683-436BE76C4996}" type="slidenum">
              <a:rPr lang="en-IN" smtClean="0"/>
              <a:t>‹#›</a:t>
            </a:fld>
            <a:endParaRPr lang="en-IN"/>
          </a:p>
        </p:txBody>
      </p:sp>
    </p:spTree>
    <p:extLst>
      <p:ext uri="{BB962C8B-B14F-4D97-AF65-F5344CB8AC3E}">
        <p14:creationId xmlns:p14="http://schemas.microsoft.com/office/powerpoint/2010/main" val="167185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A732B-490B-D489-6FD0-4001FB168A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17ABBD-499B-A936-CC5C-DB4AA56745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8079A7-126B-E473-1C81-D4588F80AD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6ED0A5-1E29-DDB5-0422-C0E23F2B87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DC77FB-93B4-787E-9FCD-52425F9A47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23E234-25B0-E40E-2155-2D90967D44EE}"/>
              </a:ext>
            </a:extLst>
          </p:cNvPr>
          <p:cNvSpPr>
            <a:spLocks noGrp="1"/>
          </p:cNvSpPr>
          <p:nvPr>
            <p:ph type="dt" sz="half" idx="10"/>
          </p:nvPr>
        </p:nvSpPr>
        <p:spPr/>
        <p:txBody>
          <a:bodyPr/>
          <a:lstStyle/>
          <a:p>
            <a:fld id="{4603D0FC-EEA0-4197-BDAA-CFD8001D3339}" type="datetimeFigureOut">
              <a:rPr lang="en-IN" smtClean="0"/>
              <a:t>10-06-2022</a:t>
            </a:fld>
            <a:endParaRPr lang="en-IN"/>
          </a:p>
        </p:txBody>
      </p:sp>
      <p:sp>
        <p:nvSpPr>
          <p:cNvPr id="8" name="Footer Placeholder 7">
            <a:extLst>
              <a:ext uri="{FF2B5EF4-FFF2-40B4-BE49-F238E27FC236}">
                <a16:creationId xmlns:a16="http://schemas.microsoft.com/office/drawing/2014/main" id="{4F746C85-7482-BB16-A631-8FB9FDB432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68FC92-9CB9-A8DC-4E6C-01377DC41E10}"/>
              </a:ext>
            </a:extLst>
          </p:cNvPr>
          <p:cNvSpPr>
            <a:spLocks noGrp="1"/>
          </p:cNvSpPr>
          <p:nvPr>
            <p:ph type="sldNum" sz="quarter" idx="12"/>
          </p:nvPr>
        </p:nvSpPr>
        <p:spPr/>
        <p:txBody>
          <a:bodyPr/>
          <a:lstStyle/>
          <a:p>
            <a:fld id="{05720AE8-2FA4-4A31-9683-436BE76C4996}" type="slidenum">
              <a:rPr lang="en-IN" smtClean="0"/>
              <a:t>‹#›</a:t>
            </a:fld>
            <a:endParaRPr lang="en-IN"/>
          </a:p>
        </p:txBody>
      </p:sp>
    </p:spTree>
    <p:extLst>
      <p:ext uri="{BB962C8B-B14F-4D97-AF65-F5344CB8AC3E}">
        <p14:creationId xmlns:p14="http://schemas.microsoft.com/office/powerpoint/2010/main" val="3741505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6ADD-C81A-4567-3B4D-E016B0356E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9C495A-D703-DF24-C322-F051BA30BDDE}"/>
              </a:ext>
            </a:extLst>
          </p:cNvPr>
          <p:cNvSpPr>
            <a:spLocks noGrp="1"/>
          </p:cNvSpPr>
          <p:nvPr>
            <p:ph type="dt" sz="half" idx="10"/>
          </p:nvPr>
        </p:nvSpPr>
        <p:spPr/>
        <p:txBody>
          <a:bodyPr/>
          <a:lstStyle/>
          <a:p>
            <a:fld id="{4603D0FC-EEA0-4197-BDAA-CFD8001D3339}" type="datetimeFigureOut">
              <a:rPr lang="en-IN" smtClean="0"/>
              <a:t>10-06-2022</a:t>
            </a:fld>
            <a:endParaRPr lang="en-IN"/>
          </a:p>
        </p:txBody>
      </p:sp>
      <p:sp>
        <p:nvSpPr>
          <p:cNvPr id="4" name="Footer Placeholder 3">
            <a:extLst>
              <a:ext uri="{FF2B5EF4-FFF2-40B4-BE49-F238E27FC236}">
                <a16:creationId xmlns:a16="http://schemas.microsoft.com/office/drawing/2014/main" id="{5BC64114-B630-BF65-B1B9-1ED06CDC7F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8FC031-DC52-8764-62EB-9CF3AC8895FC}"/>
              </a:ext>
            </a:extLst>
          </p:cNvPr>
          <p:cNvSpPr>
            <a:spLocks noGrp="1"/>
          </p:cNvSpPr>
          <p:nvPr>
            <p:ph type="sldNum" sz="quarter" idx="12"/>
          </p:nvPr>
        </p:nvSpPr>
        <p:spPr/>
        <p:txBody>
          <a:bodyPr/>
          <a:lstStyle/>
          <a:p>
            <a:fld id="{05720AE8-2FA4-4A31-9683-436BE76C4996}" type="slidenum">
              <a:rPr lang="en-IN" smtClean="0"/>
              <a:t>‹#›</a:t>
            </a:fld>
            <a:endParaRPr lang="en-IN"/>
          </a:p>
        </p:txBody>
      </p:sp>
    </p:spTree>
    <p:extLst>
      <p:ext uri="{BB962C8B-B14F-4D97-AF65-F5344CB8AC3E}">
        <p14:creationId xmlns:p14="http://schemas.microsoft.com/office/powerpoint/2010/main" val="62088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8BC4F-34B1-C360-1F72-80209833F1BE}"/>
              </a:ext>
            </a:extLst>
          </p:cNvPr>
          <p:cNvSpPr>
            <a:spLocks noGrp="1"/>
          </p:cNvSpPr>
          <p:nvPr>
            <p:ph type="dt" sz="half" idx="10"/>
          </p:nvPr>
        </p:nvSpPr>
        <p:spPr/>
        <p:txBody>
          <a:bodyPr/>
          <a:lstStyle/>
          <a:p>
            <a:fld id="{4603D0FC-EEA0-4197-BDAA-CFD8001D3339}" type="datetimeFigureOut">
              <a:rPr lang="en-IN" smtClean="0"/>
              <a:t>10-06-2022</a:t>
            </a:fld>
            <a:endParaRPr lang="en-IN"/>
          </a:p>
        </p:txBody>
      </p:sp>
      <p:sp>
        <p:nvSpPr>
          <p:cNvPr id="3" name="Footer Placeholder 2">
            <a:extLst>
              <a:ext uri="{FF2B5EF4-FFF2-40B4-BE49-F238E27FC236}">
                <a16:creationId xmlns:a16="http://schemas.microsoft.com/office/drawing/2014/main" id="{95B6234B-D5C9-6893-F1AB-9B97FE3647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7BD6EB-6E4B-DD6E-857F-795E67C3518C}"/>
              </a:ext>
            </a:extLst>
          </p:cNvPr>
          <p:cNvSpPr>
            <a:spLocks noGrp="1"/>
          </p:cNvSpPr>
          <p:nvPr>
            <p:ph type="sldNum" sz="quarter" idx="12"/>
          </p:nvPr>
        </p:nvSpPr>
        <p:spPr/>
        <p:txBody>
          <a:bodyPr/>
          <a:lstStyle/>
          <a:p>
            <a:fld id="{05720AE8-2FA4-4A31-9683-436BE76C4996}" type="slidenum">
              <a:rPr lang="en-IN" smtClean="0"/>
              <a:t>‹#›</a:t>
            </a:fld>
            <a:endParaRPr lang="en-IN"/>
          </a:p>
        </p:txBody>
      </p:sp>
    </p:spTree>
    <p:extLst>
      <p:ext uri="{BB962C8B-B14F-4D97-AF65-F5344CB8AC3E}">
        <p14:creationId xmlns:p14="http://schemas.microsoft.com/office/powerpoint/2010/main" val="562519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94C6-9097-1D30-B70E-6C237F1C12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7A61A6-CA0B-22AE-D432-D050D7D99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F3CE55-465A-FCCF-9E61-50BA802FA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B1A822-B336-F66D-49F7-3EC044A6DDC6}"/>
              </a:ext>
            </a:extLst>
          </p:cNvPr>
          <p:cNvSpPr>
            <a:spLocks noGrp="1"/>
          </p:cNvSpPr>
          <p:nvPr>
            <p:ph type="dt" sz="half" idx="10"/>
          </p:nvPr>
        </p:nvSpPr>
        <p:spPr/>
        <p:txBody>
          <a:bodyPr/>
          <a:lstStyle/>
          <a:p>
            <a:fld id="{4603D0FC-EEA0-4197-BDAA-CFD8001D3339}" type="datetimeFigureOut">
              <a:rPr lang="en-IN" smtClean="0"/>
              <a:t>10-06-2022</a:t>
            </a:fld>
            <a:endParaRPr lang="en-IN"/>
          </a:p>
        </p:txBody>
      </p:sp>
      <p:sp>
        <p:nvSpPr>
          <p:cNvPr id="6" name="Footer Placeholder 5">
            <a:extLst>
              <a:ext uri="{FF2B5EF4-FFF2-40B4-BE49-F238E27FC236}">
                <a16:creationId xmlns:a16="http://schemas.microsoft.com/office/drawing/2014/main" id="{9429DD82-B5AB-3389-948C-2B5DC49606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F4384F-D161-12ED-1AE6-800B22D8CFB5}"/>
              </a:ext>
            </a:extLst>
          </p:cNvPr>
          <p:cNvSpPr>
            <a:spLocks noGrp="1"/>
          </p:cNvSpPr>
          <p:nvPr>
            <p:ph type="sldNum" sz="quarter" idx="12"/>
          </p:nvPr>
        </p:nvSpPr>
        <p:spPr/>
        <p:txBody>
          <a:bodyPr/>
          <a:lstStyle/>
          <a:p>
            <a:fld id="{05720AE8-2FA4-4A31-9683-436BE76C4996}" type="slidenum">
              <a:rPr lang="en-IN" smtClean="0"/>
              <a:t>‹#›</a:t>
            </a:fld>
            <a:endParaRPr lang="en-IN"/>
          </a:p>
        </p:txBody>
      </p:sp>
    </p:spTree>
    <p:extLst>
      <p:ext uri="{BB962C8B-B14F-4D97-AF65-F5344CB8AC3E}">
        <p14:creationId xmlns:p14="http://schemas.microsoft.com/office/powerpoint/2010/main" val="934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A6B2-46C7-C2E9-8D32-A15E37F7BC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E540AB-9698-DE6C-98DF-4364378EF0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6EF55D-E109-5477-117C-7E780E102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B0D05-7473-E469-D292-C16FB4D7FE5D}"/>
              </a:ext>
            </a:extLst>
          </p:cNvPr>
          <p:cNvSpPr>
            <a:spLocks noGrp="1"/>
          </p:cNvSpPr>
          <p:nvPr>
            <p:ph type="dt" sz="half" idx="10"/>
          </p:nvPr>
        </p:nvSpPr>
        <p:spPr/>
        <p:txBody>
          <a:bodyPr/>
          <a:lstStyle/>
          <a:p>
            <a:fld id="{4603D0FC-EEA0-4197-BDAA-CFD8001D3339}" type="datetimeFigureOut">
              <a:rPr lang="en-IN" smtClean="0"/>
              <a:t>10-06-2022</a:t>
            </a:fld>
            <a:endParaRPr lang="en-IN"/>
          </a:p>
        </p:txBody>
      </p:sp>
      <p:sp>
        <p:nvSpPr>
          <p:cNvPr id="6" name="Footer Placeholder 5">
            <a:extLst>
              <a:ext uri="{FF2B5EF4-FFF2-40B4-BE49-F238E27FC236}">
                <a16:creationId xmlns:a16="http://schemas.microsoft.com/office/drawing/2014/main" id="{6F5CD620-9176-E290-0AF4-B3CE2423E2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7DADF4-54E9-A4EB-093B-1B69399C416A}"/>
              </a:ext>
            </a:extLst>
          </p:cNvPr>
          <p:cNvSpPr>
            <a:spLocks noGrp="1"/>
          </p:cNvSpPr>
          <p:nvPr>
            <p:ph type="sldNum" sz="quarter" idx="12"/>
          </p:nvPr>
        </p:nvSpPr>
        <p:spPr/>
        <p:txBody>
          <a:bodyPr/>
          <a:lstStyle/>
          <a:p>
            <a:fld id="{05720AE8-2FA4-4A31-9683-436BE76C4996}" type="slidenum">
              <a:rPr lang="en-IN" smtClean="0"/>
              <a:t>‹#›</a:t>
            </a:fld>
            <a:endParaRPr lang="en-IN"/>
          </a:p>
        </p:txBody>
      </p:sp>
    </p:spTree>
    <p:extLst>
      <p:ext uri="{BB962C8B-B14F-4D97-AF65-F5344CB8AC3E}">
        <p14:creationId xmlns:p14="http://schemas.microsoft.com/office/powerpoint/2010/main" val="428742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F15C2A-0EFD-D179-5268-9D8025C0F5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834EC3-D171-730B-AF43-821CB9646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D04B56-5EED-5351-E664-F392E67DA3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3D0FC-EEA0-4197-BDAA-CFD8001D3339}" type="datetimeFigureOut">
              <a:rPr lang="en-IN" smtClean="0"/>
              <a:t>10-06-2022</a:t>
            </a:fld>
            <a:endParaRPr lang="en-IN"/>
          </a:p>
        </p:txBody>
      </p:sp>
      <p:sp>
        <p:nvSpPr>
          <p:cNvPr id="5" name="Footer Placeholder 4">
            <a:extLst>
              <a:ext uri="{FF2B5EF4-FFF2-40B4-BE49-F238E27FC236}">
                <a16:creationId xmlns:a16="http://schemas.microsoft.com/office/drawing/2014/main" id="{BF5F01E4-C848-55E4-D684-D3E00CD583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77C0DC-8BC7-C3B2-B4CE-3244460842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20AE8-2FA4-4A31-9683-436BE76C4996}" type="slidenum">
              <a:rPr lang="en-IN" smtClean="0"/>
              <a:t>‹#›</a:t>
            </a:fld>
            <a:endParaRPr lang="en-IN"/>
          </a:p>
        </p:txBody>
      </p:sp>
    </p:spTree>
    <p:extLst>
      <p:ext uri="{BB962C8B-B14F-4D97-AF65-F5344CB8AC3E}">
        <p14:creationId xmlns:p14="http://schemas.microsoft.com/office/powerpoint/2010/main" val="2283468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33;p1">
            <a:extLst>
              <a:ext uri="{FF2B5EF4-FFF2-40B4-BE49-F238E27FC236}">
                <a16:creationId xmlns:a16="http://schemas.microsoft.com/office/drawing/2014/main" id="{FA910D0E-90F9-29FF-A70D-8181171A0497}"/>
              </a:ext>
            </a:extLst>
          </p:cNvPr>
          <p:cNvPicPr preferRelativeResize="0"/>
          <p:nvPr/>
        </p:nvPicPr>
        <p:blipFill rotWithShape="1">
          <a:blip r:embed="rId2">
            <a:alphaModFix/>
          </a:blip>
          <a:srcRect/>
          <a:stretch/>
        </p:blipFill>
        <p:spPr>
          <a:xfrm>
            <a:off x="10723832" y="274982"/>
            <a:ext cx="1187051" cy="411359"/>
          </a:xfrm>
          <a:prstGeom prst="rect">
            <a:avLst/>
          </a:prstGeom>
          <a:noFill/>
          <a:ln>
            <a:noFill/>
          </a:ln>
        </p:spPr>
      </p:pic>
      <p:sp>
        <p:nvSpPr>
          <p:cNvPr id="4" name="TextBox 3">
            <a:extLst>
              <a:ext uri="{FF2B5EF4-FFF2-40B4-BE49-F238E27FC236}">
                <a16:creationId xmlns:a16="http://schemas.microsoft.com/office/drawing/2014/main" id="{3D68D90A-4322-4DD2-2A10-87DC0E325A45}"/>
              </a:ext>
            </a:extLst>
          </p:cNvPr>
          <p:cNvSpPr txBox="1"/>
          <p:nvPr/>
        </p:nvSpPr>
        <p:spPr>
          <a:xfrm>
            <a:off x="2955234" y="1020417"/>
            <a:ext cx="6559827" cy="584775"/>
          </a:xfrm>
          <a:prstGeom prst="rect">
            <a:avLst/>
          </a:prstGeom>
          <a:noFill/>
        </p:spPr>
        <p:txBody>
          <a:bodyPr wrap="square" rtlCol="0">
            <a:spAutoFit/>
          </a:bodyPr>
          <a:lstStyle/>
          <a:p>
            <a:r>
              <a:rPr lang="en-IN" sz="3200" u="sng">
                <a:solidFill>
                  <a:schemeClr val="accent5">
                    <a:lumMod val="75000"/>
                  </a:schemeClr>
                </a:solidFill>
                <a:effectLst/>
                <a:latin typeface="Arial Black" panose="020B0A04020102020204" pitchFamily="34" charset="0"/>
                <a:ea typeface="Verdana" panose="020B0604030504040204" pitchFamily="34" charset="0"/>
              </a:rPr>
              <a:t>Stock Market data Analysis</a:t>
            </a:r>
            <a:endParaRPr lang="en-IN" sz="3200">
              <a:solidFill>
                <a:schemeClr val="accent5">
                  <a:lumMod val="75000"/>
                </a:schemeClr>
              </a:solidFill>
              <a:latin typeface="Arial Black" panose="020B0A0402010202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B3207E9D-0719-DEAC-B11A-B5EAC97C2BC4}"/>
              </a:ext>
            </a:extLst>
          </p:cNvPr>
          <p:cNvSpPr txBox="1"/>
          <p:nvPr/>
        </p:nvSpPr>
        <p:spPr>
          <a:xfrm flipH="1">
            <a:off x="4627988" y="2120347"/>
            <a:ext cx="3214317" cy="523220"/>
          </a:xfrm>
          <a:prstGeom prst="rect">
            <a:avLst/>
          </a:prstGeom>
          <a:noFill/>
        </p:spPr>
        <p:txBody>
          <a:bodyPr wrap="square" rtlCol="0">
            <a:spAutoFit/>
          </a:bodyPr>
          <a:lstStyle/>
          <a:p>
            <a:r>
              <a:rPr lang="en-US" sz="2800">
                <a:solidFill>
                  <a:schemeClr val="accent5">
                    <a:lumMod val="75000"/>
                  </a:schemeClr>
                </a:solidFill>
                <a:latin typeface="Arial Black" panose="020B0A04020102020204" pitchFamily="34" charset="0"/>
              </a:rPr>
              <a:t>P120  - Group 1</a:t>
            </a:r>
            <a:endParaRPr lang="en-IN" sz="2800">
              <a:solidFill>
                <a:schemeClr val="accent5">
                  <a:lumMod val="75000"/>
                </a:schemeClr>
              </a:solidFill>
              <a:latin typeface="Arial Black" panose="020B0A04020102020204" pitchFamily="34" charset="0"/>
            </a:endParaRPr>
          </a:p>
        </p:txBody>
      </p:sp>
      <p:sp>
        <p:nvSpPr>
          <p:cNvPr id="6" name="TextBox 5">
            <a:extLst>
              <a:ext uri="{FF2B5EF4-FFF2-40B4-BE49-F238E27FC236}">
                <a16:creationId xmlns:a16="http://schemas.microsoft.com/office/drawing/2014/main" id="{2A9770A7-4D1B-80F1-1304-20A019D6D4ED}"/>
              </a:ext>
            </a:extLst>
          </p:cNvPr>
          <p:cNvSpPr txBox="1"/>
          <p:nvPr/>
        </p:nvSpPr>
        <p:spPr>
          <a:xfrm flipH="1">
            <a:off x="1357684" y="3429000"/>
            <a:ext cx="5500980" cy="3046988"/>
          </a:xfrm>
          <a:prstGeom prst="rect">
            <a:avLst/>
          </a:prstGeom>
          <a:noFill/>
        </p:spPr>
        <p:txBody>
          <a:bodyPr wrap="square" rtlCol="0">
            <a:spAutoFit/>
          </a:bodyPr>
          <a:lstStyle/>
          <a:p>
            <a:r>
              <a:rPr lang="en-US" sz="2400" dirty="0">
                <a:solidFill>
                  <a:srgbClr val="7030A0"/>
                </a:solidFill>
              </a:rPr>
              <a:t>Group Members:- </a:t>
            </a:r>
          </a:p>
          <a:p>
            <a:r>
              <a:rPr lang="en-IN" sz="2400" dirty="0">
                <a:solidFill>
                  <a:srgbClr val="7030A0"/>
                </a:solidFill>
              </a:rPr>
              <a:t>1. J. Rani </a:t>
            </a:r>
          </a:p>
          <a:p>
            <a:r>
              <a:rPr lang="en-IN" sz="2400" dirty="0">
                <a:solidFill>
                  <a:srgbClr val="7030A0"/>
                </a:solidFill>
              </a:rPr>
              <a:t>2. Mr. </a:t>
            </a:r>
            <a:r>
              <a:rPr lang="en-IN" sz="2400" dirty="0" err="1">
                <a:solidFill>
                  <a:srgbClr val="7030A0"/>
                </a:solidFill>
              </a:rPr>
              <a:t>Chetan</a:t>
            </a:r>
            <a:r>
              <a:rPr lang="en-IN" sz="2400" dirty="0">
                <a:solidFill>
                  <a:srgbClr val="7030A0"/>
                </a:solidFill>
              </a:rPr>
              <a:t> Kumar </a:t>
            </a:r>
          </a:p>
          <a:p>
            <a:r>
              <a:rPr lang="en-IN" sz="2400" dirty="0">
                <a:solidFill>
                  <a:srgbClr val="7030A0"/>
                </a:solidFill>
              </a:rPr>
              <a:t>3. </a:t>
            </a:r>
            <a:r>
              <a:rPr lang="en-IN" sz="2400" dirty="0" err="1">
                <a:solidFill>
                  <a:srgbClr val="7030A0"/>
                </a:solidFill>
              </a:rPr>
              <a:t>Ruksana</a:t>
            </a:r>
            <a:r>
              <a:rPr lang="en-IN" sz="2400" dirty="0">
                <a:solidFill>
                  <a:srgbClr val="7030A0"/>
                </a:solidFill>
              </a:rPr>
              <a:t> </a:t>
            </a:r>
            <a:r>
              <a:rPr lang="en-IN" sz="2400" dirty="0" err="1">
                <a:solidFill>
                  <a:srgbClr val="7030A0"/>
                </a:solidFill>
              </a:rPr>
              <a:t>Kauser</a:t>
            </a:r>
            <a:r>
              <a:rPr lang="en-IN" sz="2400" dirty="0">
                <a:solidFill>
                  <a:srgbClr val="7030A0"/>
                </a:solidFill>
              </a:rPr>
              <a:t> F </a:t>
            </a:r>
          </a:p>
          <a:p>
            <a:r>
              <a:rPr lang="en-IN" sz="2400" dirty="0">
                <a:solidFill>
                  <a:srgbClr val="7030A0"/>
                </a:solidFill>
              </a:rPr>
              <a:t>4. Jain James </a:t>
            </a:r>
          </a:p>
          <a:p>
            <a:r>
              <a:rPr lang="en-IN" sz="2400" dirty="0">
                <a:solidFill>
                  <a:srgbClr val="7030A0"/>
                </a:solidFill>
              </a:rPr>
              <a:t>5. Kiran More </a:t>
            </a:r>
          </a:p>
          <a:p>
            <a:r>
              <a:rPr lang="en-IN" sz="2400" dirty="0">
                <a:solidFill>
                  <a:srgbClr val="7030A0"/>
                </a:solidFill>
              </a:rPr>
              <a:t>6. </a:t>
            </a:r>
            <a:r>
              <a:rPr lang="en-IN" sz="2400" dirty="0" err="1">
                <a:solidFill>
                  <a:srgbClr val="7030A0"/>
                </a:solidFill>
              </a:rPr>
              <a:t>Revati</a:t>
            </a:r>
            <a:r>
              <a:rPr lang="en-IN" sz="2400" dirty="0">
                <a:solidFill>
                  <a:srgbClr val="7030A0"/>
                </a:solidFill>
              </a:rPr>
              <a:t> </a:t>
            </a:r>
            <a:r>
              <a:rPr lang="en-IN" sz="2400" dirty="0" err="1">
                <a:solidFill>
                  <a:srgbClr val="7030A0"/>
                </a:solidFill>
              </a:rPr>
              <a:t>pundlik</a:t>
            </a:r>
            <a:r>
              <a:rPr lang="en-IN" sz="2400" dirty="0">
                <a:solidFill>
                  <a:srgbClr val="7030A0"/>
                </a:solidFill>
              </a:rPr>
              <a:t> </a:t>
            </a:r>
            <a:r>
              <a:rPr lang="en-IN" sz="2400" dirty="0" err="1">
                <a:solidFill>
                  <a:srgbClr val="7030A0"/>
                </a:solidFill>
              </a:rPr>
              <a:t>shingole</a:t>
            </a:r>
            <a:r>
              <a:rPr lang="en-IN" sz="2400" dirty="0">
                <a:solidFill>
                  <a:srgbClr val="7030A0"/>
                </a:solidFill>
              </a:rPr>
              <a:t> </a:t>
            </a:r>
          </a:p>
          <a:p>
            <a:r>
              <a:rPr lang="en-IN" sz="2400" dirty="0">
                <a:solidFill>
                  <a:srgbClr val="7030A0"/>
                </a:solidFill>
              </a:rPr>
              <a:t>7. Ganesh </a:t>
            </a:r>
            <a:r>
              <a:rPr lang="en-IN" sz="2400" dirty="0" err="1">
                <a:solidFill>
                  <a:srgbClr val="7030A0"/>
                </a:solidFill>
              </a:rPr>
              <a:t>Ghanade</a:t>
            </a:r>
            <a:endParaRPr lang="en-IN" sz="2400" dirty="0">
              <a:solidFill>
                <a:srgbClr val="7030A0"/>
              </a:solidFill>
            </a:endParaRPr>
          </a:p>
        </p:txBody>
      </p:sp>
      <p:sp>
        <p:nvSpPr>
          <p:cNvPr id="7" name="TextBox 6">
            <a:extLst>
              <a:ext uri="{FF2B5EF4-FFF2-40B4-BE49-F238E27FC236}">
                <a16:creationId xmlns:a16="http://schemas.microsoft.com/office/drawing/2014/main" id="{2A9770A7-4D1B-80F1-1304-20A019D6D4ED}"/>
              </a:ext>
            </a:extLst>
          </p:cNvPr>
          <p:cNvSpPr txBox="1"/>
          <p:nvPr/>
        </p:nvSpPr>
        <p:spPr>
          <a:xfrm flipH="1">
            <a:off x="7273575" y="3429000"/>
            <a:ext cx="3015734" cy="461665"/>
          </a:xfrm>
          <a:prstGeom prst="rect">
            <a:avLst/>
          </a:prstGeom>
          <a:noFill/>
        </p:spPr>
        <p:txBody>
          <a:bodyPr wrap="square" rtlCol="0">
            <a:spAutoFit/>
          </a:bodyPr>
          <a:lstStyle/>
          <a:p>
            <a:r>
              <a:rPr lang="en-US" sz="2400">
                <a:solidFill>
                  <a:srgbClr val="7030A0"/>
                </a:solidFill>
              </a:rPr>
              <a:t>Mentor - </a:t>
            </a:r>
            <a:r>
              <a:rPr lang="en-US" sz="2400" err="1">
                <a:solidFill>
                  <a:srgbClr val="7030A0"/>
                </a:solidFill>
              </a:rPr>
              <a:t>Karthik</a:t>
            </a:r>
            <a:endParaRPr lang="en-IN" sz="2400">
              <a:solidFill>
                <a:srgbClr val="7030A0"/>
              </a:solidFill>
            </a:endParaRPr>
          </a:p>
        </p:txBody>
      </p:sp>
    </p:spTree>
    <p:extLst>
      <p:ext uri="{BB962C8B-B14F-4D97-AF65-F5344CB8AC3E}">
        <p14:creationId xmlns:p14="http://schemas.microsoft.com/office/powerpoint/2010/main" val="3081369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697F679-EEC1-CD00-791B-4863B45B840E}"/>
              </a:ext>
            </a:extLst>
          </p:cNvPr>
          <p:cNvSpPr txBox="1"/>
          <p:nvPr/>
        </p:nvSpPr>
        <p:spPr>
          <a:xfrm>
            <a:off x="643467" y="321734"/>
            <a:ext cx="10905066" cy="113573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a:latin typeface="+mj-lt"/>
                <a:ea typeface="+mj-ea"/>
                <a:cs typeface="+mj-cs"/>
              </a:rPr>
              <a:t>Moving average</a:t>
            </a:r>
            <a:br>
              <a:rPr lang="en-US" sz="3600" b="1">
                <a:latin typeface="+mj-lt"/>
                <a:ea typeface="+mj-ea"/>
                <a:cs typeface="+mj-cs"/>
              </a:rPr>
            </a:br>
            <a:endParaRPr lang="en-US" sz="3600" b="1">
              <a:latin typeface="+mj-lt"/>
              <a:ea typeface="+mj-ea"/>
              <a:cs typeface="+mj-cs"/>
            </a:endParaRPr>
          </a:p>
        </p:txBody>
      </p:sp>
      <p:sp>
        <p:nvSpPr>
          <p:cNvPr id="4" name="TextBox 3">
            <a:extLst>
              <a:ext uri="{FF2B5EF4-FFF2-40B4-BE49-F238E27FC236}">
                <a16:creationId xmlns:a16="http://schemas.microsoft.com/office/drawing/2014/main" id="{2E8DF500-8751-3D09-F556-B4FB904BF8DB}"/>
              </a:ext>
            </a:extLst>
          </p:cNvPr>
          <p:cNvSpPr txBox="1"/>
          <p:nvPr/>
        </p:nvSpPr>
        <p:spPr>
          <a:xfrm>
            <a:off x="643469" y="1782981"/>
            <a:ext cx="4008384" cy="43939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The moving average (MA) is a simple technical analysis tool that smooths out price data by creating a constantly updated average price. The average is taken over a specific period of time, we take 30 days time period the trader chooses.</a:t>
            </a:r>
          </a:p>
        </p:txBody>
      </p:sp>
      <p:grpSp>
        <p:nvGrpSpPr>
          <p:cNvPr id="13" name="Group 12">
            <a:extLst>
              <a:ext uri="{FF2B5EF4-FFF2-40B4-BE49-F238E27FC236}">
                <a16:creationId xmlns:a16="http://schemas.microsoft.com/office/drawing/2014/main"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 name="Rectangle 13">
              <a:extLst>
                <a:ext uri="{FF2B5EF4-FFF2-40B4-BE49-F238E27FC236}">
                  <a16:creationId xmlns:a16="http://schemas.microsoft.com/office/drawing/2014/main"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6" descr="Chart, histogram&#10;&#10;Description automatically generated">
            <a:extLst>
              <a:ext uri="{FF2B5EF4-FFF2-40B4-BE49-F238E27FC236}">
                <a16:creationId xmlns:a16="http://schemas.microsoft.com/office/drawing/2014/main" id="{47AB9546-D508-5EB7-629A-1DFEAC8C8DBD}"/>
              </a:ext>
            </a:extLst>
          </p:cNvPr>
          <p:cNvPicPr>
            <a:picLocks noChangeAspect="1"/>
          </p:cNvPicPr>
          <p:nvPr/>
        </p:nvPicPr>
        <p:blipFill>
          <a:blip r:embed="rId2"/>
          <a:stretch>
            <a:fillRect/>
          </a:stretch>
        </p:blipFill>
        <p:spPr>
          <a:xfrm>
            <a:off x="5125220" y="766983"/>
            <a:ext cx="5916076" cy="2939034"/>
          </a:xfrm>
          <a:prstGeom prst="rect">
            <a:avLst/>
          </a:prstGeom>
        </p:spPr>
      </p:pic>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Chart, line chart&#10;&#10;Description automatically generated">
            <a:extLst>
              <a:ext uri="{FF2B5EF4-FFF2-40B4-BE49-F238E27FC236}">
                <a16:creationId xmlns:a16="http://schemas.microsoft.com/office/drawing/2014/main" id="{0D2F1D53-F425-5237-C475-22E1A8543BC1}"/>
              </a:ext>
            </a:extLst>
          </p:cNvPr>
          <p:cNvPicPr>
            <a:picLocks noChangeAspect="1"/>
          </p:cNvPicPr>
          <p:nvPr/>
        </p:nvPicPr>
        <p:blipFill>
          <a:blip r:embed="rId3"/>
          <a:stretch>
            <a:fillRect/>
          </a:stretch>
        </p:blipFill>
        <p:spPr>
          <a:xfrm>
            <a:off x="2247320" y="4289722"/>
            <a:ext cx="9301212" cy="2412024"/>
          </a:xfrm>
          <a:prstGeom prst="rect">
            <a:avLst/>
          </a:prstGeom>
        </p:spPr>
      </p:pic>
      <p:sp>
        <p:nvSpPr>
          <p:cNvPr id="7" name="TextBox 6">
            <a:extLst>
              <a:ext uri="{FF2B5EF4-FFF2-40B4-BE49-F238E27FC236}">
                <a16:creationId xmlns:a16="http://schemas.microsoft.com/office/drawing/2014/main" id="{C4D8712C-F475-8BF7-29FD-F98E71C625DE}"/>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8" name="Google Shape;333;p1">
            <a:extLst>
              <a:ext uri="{FF2B5EF4-FFF2-40B4-BE49-F238E27FC236}">
                <a16:creationId xmlns:a16="http://schemas.microsoft.com/office/drawing/2014/main" id="{96236DBC-EDD3-020F-79B1-5D02397E95DD}"/>
              </a:ext>
            </a:extLst>
          </p:cNvPr>
          <p:cNvPicPr preferRelativeResize="0"/>
          <p:nvPr/>
        </p:nvPicPr>
        <p:blipFill rotWithShape="1">
          <a:blip r:embed="rId4">
            <a:alphaModFix/>
          </a:blip>
          <a:srcRect/>
          <a:stretch/>
        </p:blipFill>
        <p:spPr>
          <a:xfrm>
            <a:off x="10697328" y="221974"/>
            <a:ext cx="1187051" cy="411359"/>
          </a:xfrm>
          <a:prstGeom prst="rect">
            <a:avLst/>
          </a:prstGeom>
          <a:noFill/>
          <a:ln>
            <a:noFill/>
          </a:ln>
        </p:spPr>
      </p:pic>
    </p:spTree>
    <p:extLst>
      <p:ext uri="{BB962C8B-B14F-4D97-AF65-F5344CB8AC3E}">
        <p14:creationId xmlns:p14="http://schemas.microsoft.com/office/powerpoint/2010/main" val="28425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CBB0ACA3-C677-69E5-6162-927E740981F1}"/>
              </a:ext>
            </a:extLst>
          </p:cNvPr>
          <p:cNvSpPr txBox="1"/>
          <p:nvPr/>
        </p:nvSpPr>
        <p:spPr>
          <a:xfrm>
            <a:off x="548867" y="322255"/>
            <a:ext cx="10804933" cy="148280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b="1" kern="1200" dirty="0">
                <a:solidFill>
                  <a:schemeClr val="accent1"/>
                </a:solidFill>
                <a:latin typeface="+mj-lt"/>
                <a:ea typeface="+mj-ea"/>
                <a:cs typeface="+mj-cs"/>
              </a:rPr>
              <a:t>Checking for Stationarity in data using Dickey-Fuller test</a:t>
            </a:r>
            <a:endParaRPr lang="en-US" sz="3200" kern="1200">
              <a:solidFill>
                <a:schemeClr val="accent1"/>
              </a:solidFill>
              <a:latin typeface="+mj-lt"/>
              <a:ea typeface="+mj-ea"/>
              <a:cs typeface="Calibri Light"/>
            </a:endParaRPr>
          </a:p>
          <a:p>
            <a:pPr>
              <a:lnSpc>
                <a:spcPct val="90000"/>
              </a:lnSpc>
              <a:spcBef>
                <a:spcPct val="0"/>
              </a:spcBef>
              <a:spcAft>
                <a:spcPts val="600"/>
              </a:spcAft>
            </a:pPr>
            <a:r>
              <a:rPr lang="en-US" sz="2100" kern="1200" dirty="0">
                <a:latin typeface="+mj-lt"/>
                <a:ea typeface="+mj-ea"/>
                <a:cs typeface="+mj-cs"/>
              </a:rPr>
              <a:t/>
            </a:r>
            <a:br>
              <a:rPr lang="en-US" sz="2100" kern="1200" dirty="0">
                <a:latin typeface="+mj-lt"/>
                <a:ea typeface="+mj-ea"/>
                <a:cs typeface="+mj-cs"/>
              </a:rPr>
            </a:br>
            <a:endParaRPr lang="en-US" sz="2100" kern="1200">
              <a:solidFill>
                <a:schemeClr val="tx1"/>
              </a:solidFill>
              <a:latin typeface="+mj-lt"/>
              <a:ea typeface="+mj-ea"/>
              <a:cs typeface="+mj-cs"/>
            </a:endParaRP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3" descr="Chart&#10;&#10;Description automatically generated">
            <a:extLst>
              <a:ext uri="{FF2B5EF4-FFF2-40B4-BE49-F238E27FC236}">
                <a16:creationId xmlns:a16="http://schemas.microsoft.com/office/drawing/2014/main" id="{0845B957-0BA5-206D-22E3-5E93A705E5DB}"/>
              </a:ext>
            </a:extLst>
          </p:cNvPr>
          <p:cNvPicPr>
            <a:picLocks noChangeAspect="1"/>
          </p:cNvPicPr>
          <p:nvPr/>
        </p:nvPicPr>
        <p:blipFill>
          <a:blip r:embed="rId2"/>
          <a:stretch>
            <a:fillRect/>
          </a:stretch>
        </p:blipFill>
        <p:spPr>
          <a:xfrm>
            <a:off x="1174897" y="2135259"/>
            <a:ext cx="7208523" cy="302249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Box 3">
            <a:extLst>
              <a:ext uri="{FF2B5EF4-FFF2-40B4-BE49-F238E27FC236}">
                <a16:creationId xmlns:a16="http://schemas.microsoft.com/office/drawing/2014/main" id="{3D35C214-BC5C-9463-AC4F-1A3064FD1F3A}"/>
              </a:ext>
            </a:extLst>
          </p:cNvPr>
          <p:cNvSpPr txBox="1"/>
          <p:nvPr/>
        </p:nvSpPr>
        <p:spPr>
          <a:xfrm>
            <a:off x="633533" y="1174062"/>
            <a:ext cx="8458457" cy="12412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t>most time series models assume that each point is independent of one another. The best indication of this is when the dataset of past instances is stationary. For data to be stationary, the statistical properties of a system do not change over time.</a:t>
            </a:r>
          </a:p>
        </p:txBody>
      </p:sp>
      <p:sp>
        <p:nvSpPr>
          <p:cNvPr id="5" name="TextBox 4">
            <a:extLst>
              <a:ext uri="{FF2B5EF4-FFF2-40B4-BE49-F238E27FC236}">
                <a16:creationId xmlns:a16="http://schemas.microsoft.com/office/drawing/2014/main" id="{696F42DD-ECCD-29CB-2F95-98F202FB3E43}"/>
              </a:ext>
            </a:extLst>
          </p:cNvPr>
          <p:cNvSpPr txBox="1"/>
          <p:nvPr/>
        </p:nvSpPr>
        <p:spPr>
          <a:xfrm>
            <a:off x="8590340" y="2579007"/>
            <a:ext cx="38801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onsolas"/>
              <a:cs typeface="Calibri"/>
            </a:endParaRPr>
          </a:p>
        </p:txBody>
      </p:sp>
      <p:sp>
        <p:nvSpPr>
          <p:cNvPr id="6" name="TextBox 5">
            <a:extLst>
              <a:ext uri="{FF2B5EF4-FFF2-40B4-BE49-F238E27FC236}">
                <a16:creationId xmlns:a16="http://schemas.microsoft.com/office/drawing/2014/main" id="{1AF2B5A8-2473-3B6C-1E02-77DF3DB2583E}"/>
              </a:ext>
            </a:extLst>
          </p:cNvPr>
          <p:cNvSpPr txBox="1"/>
          <p:nvPr/>
        </p:nvSpPr>
        <p:spPr>
          <a:xfrm>
            <a:off x="8588073" y="3955595"/>
            <a:ext cx="366243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smtClean="0">
                <a:solidFill>
                  <a:schemeClr val="accent1"/>
                </a:solidFill>
                <a:latin typeface="Consolas"/>
              </a:rPr>
              <a:t>p-value</a:t>
            </a:r>
            <a:r>
              <a:rPr lang="en-US" b="1" dirty="0">
                <a:solidFill>
                  <a:schemeClr val="accent1"/>
                </a:solidFill>
                <a:latin typeface="Consolas"/>
              </a:rPr>
              <a:t>:</a:t>
            </a:r>
            <a:r>
              <a:rPr lang="en-US" dirty="0">
                <a:latin typeface="Consolas"/>
              </a:rPr>
              <a:t> </a:t>
            </a:r>
            <a:r>
              <a:rPr lang="en-US" dirty="0" smtClean="0">
                <a:latin typeface="Consolas"/>
              </a:rPr>
              <a:t>0.37</a:t>
            </a:r>
            <a:r>
              <a:rPr lang="en-US" dirty="0">
                <a:latin typeface="Consolas"/>
              </a:rPr>
              <a:t/>
            </a:r>
            <a:br>
              <a:rPr lang="en-US" dirty="0">
                <a:latin typeface="Consolas"/>
              </a:rPr>
            </a:br>
            <a:r>
              <a:rPr lang="en-US" b="1" dirty="0">
                <a:solidFill>
                  <a:schemeClr val="accent1"/>
                </a:solidFill>
                <a:latin typeface="Consolas"/>
              </a:rPr>
              <a:t>Critical Values:</a:t>
            </a:r>
            <a:r>
              <a:rPr lang="en-US" dirty="0">
                <a:latin typeface="Consolas"/>
              </a:rPr>
              <a:t> -2.86</a:t>
            </a:r>
            <a:endParaRPr lang="en-US" dirty="0">
              <a:ea typeface="+mn-lt"/>
              <a:cs typeface="+mn-lt"/>
            </a:endParaRPr>
          </a:p>
          <a:p>
            <a:r>
              <a:rPr lang="en-US" dirty="0">
                <a:ea typeface="+mn-lt"/>
                <a:cs typeface="+mn-lt"/>
              </a:rPr>
              <a:t/>
            </a:r>
            <a:br>
              <a:rPr lang="en-US" dirty="0">
                <a:ea typeface="+mn-lt"/>
                <a:cs typeface="+mn-lt"/>
              </a:rPr>
            </a:br>
            <a:r>
              <a:rPr lang="en-US" b="1" dirty="0">
                <a:solidFill>
                  <a:schemeClr val="accent1"/>
                </a:solidFill>
                <a:latin typeface="Consolas"/>
              </a:rPr>
              <a:t>Inference:</a:t>
            </a:r>
            <a:r>
              <a:rPr lang="en-US" dirty="0">
                <a:latin typeface="Consolas"/>
              </a:rPr>
              <a:t> </a:t>
            </a:r>
            <a:endParaRPr lang="en-US" dirty="0">
              <a:ea typeface="+mn-lt"/>
              <a:cs typeface="+mn-lt"/>
            </a:endParaRPr>
          </a:p>
          <a:p>
            <a:r>
              <a:rPr lang="en-US" dirty="0">
                <a:latin typeface="Consolas"/>
              </a:rPr>
              <a:t>Time Series is </a:t>
            </a:r>
            <a:r>
              <a:rPr lang="en-US" dirty="0" smtClean="0">
                <a:latin typeface="Consolas"/>
              </a:rPr>
              <a:t>non-stationary</a:t>
            </a:r>
            <a:endParaRPr lang="en-US" dirty="0">
              <a:ea typeface="+mn-lt"/>
              <a:cs typeface="+mn-lt"/>
            </a:endParaRPr>
          </a:p>
          <a:p>
            <a:pPr algn="l"/>
            <a:endParaRPr lang="en-US" dirty="0">
              <a:cs typeface="Calibri"/>
            </a:endParaRPr>
          </a:p>
        </p:txBody>
      </p:sp>
      <p:pic>
        <p:nvPicPr>
          <p:cNvPr id="7" name="Google Shape;333;p1">
            <a:extLst>
              <a:ext uri="{FF2B5EF4-FFF2-40B4-BE49-F238E27FC236}">
                <a16:creationId xmlns:a16="http://schemas.microsoft.com/office/drawing/2014/main" id="{66DE0B5B-CD98-1041-7802-C32A6B913F7A}"/>
              </a:ext>
            </a:extLst>
          </p:cNvPr>
          <p:cNvPicPr preferRelativeResize="0"/>
          <p:nvPr/>
        </p:nvPicPr>
        <p:blipFill rotWithShape="1">
          <a:blip r:embed="rId3">
            <a:alphaModFix/>
          </a:blip>
          <a:srcRect/>
          <a:stretch/>
        </p:blipFill>
        <p:spPr>
          <a:xfrm>
            <a:off x="10697328" y="221974"/>
            <a:ext cx="1187051" cy="411359"/>
          </a:xfrm>
          <a:prstGeom prst="rect">
            <a:avLst/>
          </a:prstGeom>
          <a:noFill/>
          <a:ln>
            <a:noFill/>
          </a:ln>
        </p:spPr>
      </p:pic>
      <p:sp>
        <p:nvSpPr>
          <p:cNvPr id="8"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rPr>
              <a:t>p-value 0.372167</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0.372167</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5544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5CEF7C40-DECC-C3F3-C5C3-66B8345AFF0A}"/>
              </a:ext>
            </a:extLst>
          </p:cNvPr>
          <p:cNvSpPr txBox="1"/>
          <p:nvPr/>
        </p:nvSpPr>
        <p:spPr>
          <a:xfrm flipH="1">
            <a:off x="4163122" y="3291569"/>
            <a:ext cx="4420438" cy="584775"/>
          </a:xfrm>
          <a:prstGeom prst="rect">
            <a:avLst/>
          </a:prstGeom>
          <a:noFill/>
        </p:spPr>
        <p:txBody>
          <a:bodyPr wrap="square" rtlCol="0">
            <a:spAutoFit/>
          </a:bodyPr>
          <a:lstStyle/>
          <a:p>
            <a:pPr algn="ctr"/>
            <a:r>
              <a:rPr lang="en-IN" sz="3200" b="1" dirty="0" smtClean="0">
                <a:latin typeface="Verdana" panose="020B0604030504040204" pitchFamily="34" charset="0"/>
                <a:ea typeface="Verdana" panose="020B0604030504040204" pitchFamily="34" charset="0"/>
              </a:rPr>
              <a:t>Model Building</a:t>
            </a:r>
            <a:endParaRPr lang="en-IN" sz="3200" b="1" dirty="0">
              <a:latin typeface="Verdana" panose="020B0604030504040204" pitchFamily="34" charset="0"/>
              <a:ea typeface="Verdana" panose="020B0604030504040204" pitchFamily="34" charset="0"/>
            </a:endParaRPr>
          </a:p>
        </p:txBody>
      </p:sp>
      <p:pic>
        <p:nvPicPr>
          <p:cNvPr id="20" name="Google Shape;333;p1">
            <a:extLst>
              <a:ext uri="{FF2B5EF4-FFF2-40B4-BE49-F238E27FC236}">
                <a16:creationId xmlns:a16="http://schemas.microsoft.com/office/drawing/2014/main" id="{96236DBC-EDD3-020F-79B1-5D02397E95DD}"/>
              </a:ext>
            </a:extLst>
          </p:cNvPr>
          <p:cNvPicPr preferRelativeResize="0"/>
          <p:nvPr/>
        </p:nvPicPr>
        <p:blipFill rotWithShape="1">
          <a:blip r:embed="rId2">
            <a:alphaModFix/>
          </a:blip>
          <a:srcRect/>
          <a:stretch/>
        </p:blipFill>
        <p:spPr>
          <a:xfrm>
            <a:off x="10697328" y="221974"/>
            <a:ext cx="1187051" cy="411359"/>
          </a:xfrm>
          <a:prstGeom prst="rect">
            <a:avLst/>
          </a:prstGeom>
          <a:noFill/>
          <a:ln>
            <a:noFill/>
          </a:ln>
        </p:spPr>
      </p:pic>
    </p:spTree>
    <p:extLst>
      <p:ext uri="{BB962C8B-B14F-4D97-AF65-F5344CB8AC3E}">
        <p14:creationId xmlns:p14="http://schemas.microsoft.com/office/powerpoint/2010/main" val="2434751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5CEF7C40-DECC-C3F3-C5C3-66B8345AFF0A}"/>
              </a:ext>
            </a:extLst>
          </p:cNvPr>
          <p:cNvSpPr txBox="1"/>
          <p:nvPr/>
        </p:nvSpPr>
        <p:spPr>
          <a:xfrm flipH="1">
            <a:off x="-271228" y="340945"/>
            <a:ext cx="6534375" cy="584775"/>
          </a:xfrm>
          <a:prstGeom prst="rect">
            <a:avLst/>
          </a:prstGeom>
          <a:noFill/>
        </p:spPr>
        <p:txBody>
          <a:bodyPr wrap="square" rtlCol="0">
            <a:spAutoFit/>
          </a:bodyPr>
          <a:lstStyle/>
          <a:p>
            <a:pPr algn="ctr"/>
            <a:r>
              <a:rPr lang="en-IN" sz="3200" b="1" dirty="0" smtClean="0">
                <a:latin typeface="Verdana" panose="020B0604030504040204" pitchFamily="34" charset="0"/>
                <a:ea typeface="Verdana" panose="020B0604030504040204" pitchFamily="34" charset="0"/>
              </a:rPr>
              <a:t>Train and Test Split</a:t>
            </a:r>
            <a:endParaRPr lang="en-IN" sz="3200" b="1" dirty="0">
              <a:latin typeface="Verdana" panose="020B0604030504040204" pitchFamily="34" charset="0"/>
              <a:ea typeface="Verdana" panose="020B0604030504040204" pitchFamily="34" charset="0"/>
            </a:endParaRPr>
          </a:p>
        </p:txBody>
      </p:sp>
      <p:pic>
        <p:nvPicPr>
          <p:cNvPr id="20" name="Google Shape;333;p1">
            <a:extLst>
              <a:ext uri="{FF2B5EF4-FFF2-40B4-BE49-F238E27FC236}">
                <a16:creationId xmlns:a16="http://schemas.microsoft.com/office/drawing/2014/main" id="{96236DBC-EDD3-020F-79B1-5D02397E95DD}"/>
              </a:ext>
            </a:extLst>
          </p:cNvPr>
          <p:cNvPicPr preferRelativeResize="0"/>
          <p:nvPr/>
        </p:nvPicPr>
        <p:blipFill rotWithShape="1">
          <a:blip r:embed="rId2">
            <a:alphaModFix/>
          </a:blip>
          <a:srcRect/>
          <a:stretch/>
        </p:blipFill>
        <p:spPr>
          <a:xfrm>
            <a:off x="10697328" y="221974"/>
            <a:ext cx="1187051" cy="411359"/>
          </a:xfrm>
          <a:prstGeom prst="rect">
            <a:avLst/>
          </a:prstGeom>
          <a:noFill/>
          <a:ln>
            <a:noFill/>
          </a:ln>
        </p:spPr>
      </p:pic>
      <p:pic>
        <p:nvPicPr>
          <p:cNvPr id="2" name="Picture 1"/>
          <p:cNvPicPr>
            <a:picLocks noChangeAspect="1"/>
          </p:cNvPicPr>
          <p:nvPr/>
        </p:nvPicPr>
        <p:blipFill>
          <a:blip r:embed="rId3"/>
          <a:stretch>
            <a:fillRect/>
          </a:stretch>
        </p:blipFill>
        <p:spPr>
          <a:xfrm>
            <a:off x="1018099" y="1110891"/>
            <a:ext cx="9172575" cy="5324475"/>
          </a:xfrm>
          <a:prstGeom prst="rect">
            <a:avLst/>
          </a:prstGeom>
        </p:spPr>
      </p:pic>
    </p:spTree>
    <p:extLst>
      <p:ext uri="{BB962C8B-B14F-4D97-AF65-F5344CB8AC3E}">
        <p14:creationId xmlns:p14="http://schemas.microsoft.com/office/powerpoint/2010/main" val="442070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5CEF7C40-DECC-C3F3-C5C3-66B8345AFF0A}"/>
              </a:ext>
            </a:extLst>
          </p:cNvPr>
          <p:cNvSpPr txBox="1"/>
          <p:nvPr/>
        </p:nvSpPr>
        <p:spPr>
          <a:xfrm flipH="1">
            <a:off x="436695" y="221974"/>
            <a:ext cx="6534375" cy="584775"/>
          </a:xfrm>
          <a:prstGeom prst="rect">
            <a:avLst/>
          </a:prstGeom>
          <a:noFill/>
        </p:spPr>
        <p:txBody>
          <a:bodyPr wrap="square" rtlCol="0">
            <a:spAutoFit/>
          </a:bodyPr>
          <a:lstStyle/>
          <a:p>
            <a:r>
              <a:rPr lang="en-IN" sz="3200" b="1" dirty="0" smtClean="0">
                <a:latin typeface="Verdana" panose="020B0604030504040204" pitchFamily="34" charset="0"/>
                <a:ea typeface="Verdana" panose="020B0604030504040204" pitchFamily="34" charset="0"/>
              </a:rPr>
              <a:t>ARIMA</a:t>
            </a:r>
            <a:endParaRPr lang="en-IN" sz="3200" b="1" dirty="0">
              <a:latin typeface="Verdana" panose="020B0604030504040204" pitchFamily="34" charset="0"/>
              <a:ea typeface="Verdana" panose="020B0604030504040204" pitchFamily="34" charset="0"/>
            </a:endParaRPr>
          </a:p>
        </p:txBody>
      </p:sp>
      <p:pic>
        <p:nvPicPr>
          <p:cNvPr id="20" name="Google Shape;333;p1">
            <a:extLst>
              <a:ext uri="{FF2B5EF4-FFF2-40B4-BE49-F238E27FC236}">
                <a16:creationId xmlns:a16="http://schemas.microsoft.com/office/drawing/2014/main" id="{96236DBC-EDD3-020F-79B1-5D02397E95DD}"/>
              </a:ext>
            </a:extLst>
          </p:cNvPr>
          <p:cNvPicPr preferRelativeResize="0"/>
          <p:nvPr/>
        </p:nvPicPr>
        <p:blipFill rotWithShape="1">
          <a:blip r:embed="rId2">
            <a:alphaModFix/>
          </a:blip>
          <a:srcRect/>
          <a:stretch/>
        </p:blipFill>
        <p:spPr>
          <a:xfrm>
            <a:off x="10697328" y="221974"/>
            <a:ext cx="1187051" cy="411359"/>
          </a:xfrm>
          <a:prstGeom prst="rect">
            <a:avLst/>
          </a:prstGeom>
          <a:noFill/>
          <a:ln>
            <a:noFill/>
          </a:ln>
        </p:spPr>
      </p:pic>
      <p:sp>
        <p:nvSpPr>
          <p:cNvPr id="3" name="Rectangle 2"/>
          <p:cNvSpPr/>
          <p:nvPr/>
        </p:nvSpPr>
        <p:spPr>
          <a:xfrm>
            <a:off x="436695" y="1366373"/>
            <a:ext cx="1420004" cy="369332"/>
          </a:xfrm>
          <a:prstGeom prst="rect">
            <a:avLst/>
          </a:prstGeom>
        </p:spPr>
        <p:txBody>
          <a:bodyPr wrap="none">
            <a:spAutoFit/>
          </a:bodyPr>
          <a:lstStyle/>
          <a:p>
            <a:r>
              <a:rPr lang="en-US" b="1" dirty="0">
                <a:solidFill>
                  <a:srgbClr val="000000"/>
                </a:solidFill>
                <a:latin typeface="Helvetica Neue"/>
              </a:rPr>
              <a:t>Auto </a:t>
            </a:r>
            <a:r>
              <a:rPr lang="en-US" b="1" dirty="0" err="1">
                <a:solidFill>
                  <a:srgbClr val="000000"/>
                </a:solidFill>
                <a:latin typeface="Helvetica Neue"/>
              </a:rPr>
              <a:t>Arima</a:t>
            </a:r>
            <a:endParaRPr lang="en-US" b="1" i="0" dirty="0">
              <a:solidFill>
                <a:srgbClr val="000000"/>
              </a:solidFill>
              <a:effectLst/>
              <a:latin typeface="Helvetica Neue"/>
            </a:endParaRPr>
          </a:p>
        </p:txBody>
      </p:sp>
      <p:cxnSp>
        <p:nvCxnSpPr>
          <p:cNvPr id="8" name="Straight Connector 7"/>
          <p:cNvCxnSpPr/>
          <p:nvPr/>
        </p:nvCxnSpPr>
        <p:spPr>
          <a:xfrm>
            <a:off x="8780206" y="633333"/>
            <a:ext cx="0" cy="5963066"/>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82442" y="2857579"/>
            <a:ext cx="3594693" cy="338554"/>
          </a:xfrm>
          <a:prstGeom prst="rect">
            <a:avLst/>
          </a:prstGeom>
          <a:noFill/>
        </p:spPr>
        <p:txBody>
          <a:bodyPr wrap="square" rtlCol="0">
            <a:spAutoFit/>
          </a:bodyPr>
          <a:lstStyle/>
          <a:p>
            <a:r>
              <a:rPr lang="en-US" sz="1600" b="1" dirty="0" smtClean="0">
                <a:solidFill>
                  <a:srgbClr val="0033CC"/>
                </a:solidFill>
              </a:rPr>
              <a:t>Accuracy of the model is around 99%</a:t>
            </a:r>
            <a:endParaRPr lang="en-US" sz="1600" b="1" dirty="0">
              <a:solidFill>
                <a:srgbClr val="0033CC"/>
              </a:solidFill>
            </a:endParaRPr>
          </a:p>
        </p:txBody>
      </p:sp>
      <p:pic>
        <p:nvPicPr>
          <p:cNvPr id="6" name="Picture 5"/>
          <p:cNvPicPr>
            <a:picLocks noChangeAspect="1"/>
          </p:cNvPicPr>
          <p:nvPr/>
        </p:nvPicPr>
        <p:blipFill>
          <a:blip r:embed="rId3"/>
          <a:stretch>
            <a:fillRect/>
          </a:stretch>
        </p:blipFill>
        <p:spPr>
          <a:xfrm>
            <a:off x="508327" y="1960760"/>
            <a:ext cx="4810125" cy="523875"/>
          </a:xfrm>
          <a:prstGeom prst="rect">
            <a:avLst/>
          </a:prstGeom>
        </p:spPr>
      </p:pic>
      <p:pic>
        <p:nvPicPr>
          <p:cNvPr id="7" name="Picture 6"/>
          <p:cNvPicPr>
            <a:picLocks noChangeAspect="1"/>
          </p:cNvPicPr>
          <p:nvPr/>
        </p:nvPicPr>
        <p:blipFill>
          <a:blip r:embed="rId4"/>
          <a:stretch>
            <a:fillRect/>
          </a:stretch>
        </p:blipFill>
        <p:spPr>
          <a:xfrm>
            <a:off x="338372" y="3294574"/>
            <a:ext cx="7980403" cy="3563426"/>
          </a:xfrm>
          <a:prstGeom prst="rect">
            <a:avLst/>
          </a:prstGeom>
        </p:spPr>
      </p:pic>
      <p:pic>
        <p:nvPicPr>
          <p:cNvPr id="11" name="Picture 10"/>
          <p:cNvPicPr>
            <a:picLocks noChangeAspect="1"/>
          </p:cNvPicPr>
          <p:nvPr/>
        </p:nvPicPr>
        <p:blipFill>
          <a:blip r:embed="rId5"/>
          <a:stretch>
            <a:fillRect/>
          </a:stretch>
        </p:blipFill>
        <p:spPr>
          <a:xfrm>
            <a:off x="8882442" y="1507331"/>
            <a:ext cx="2886075" cy="476250"/>
          </a:xfrm>
          <a:prstGeom prst="rect">
            <a:avLst/>
          </a:prstGeom>
        </p:spPr>
      </p:pic>
    </p:spTree>
    <p:extLst>
      <p:ext uri="{BB962C8B-B14F-4D97-AF65-F5344CB8AC3E}">
        <p14:creationId xmlns:p14="http://schemas.microsoft.com/office/powerpoint/2010/main" val="1707080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5CEF7C40-DECC-C3F3-C5C3-66B8345AFF0A}"/>
              </a:ext>
            </a:extLst>
          </p:cNvPr>
          <p:cNvSpPr txBox="1"/>
          <p:nvPr/>
        </p:nvSpPr>
        <p:spPr>
          <a:xfrm flipH="1">
            <a:off x="436693" y="221974"/>
            <a:ext cx="10093654" cy="707886"/>
          </a:xfrm>
          <a:prstGeom prst="rect">
            <a:avLst/>
          </a:prstGeom>
          <a:noFill/>
        </p:spPr>
        <p:txBody>
          <a:bodyPr wrap="square" rtlCol="0">
            <a:spAutoFit/>
          </a:bodyPr>
          <a:lstStyle/>
          <a:p>
            <a:r>
              <a:rPr lang="en-US" sz="4000" b="1" dirty="0"/>
              <a:t>Holts winter exponential </a:t>
            </a:r>
            <a:r>
              <a:rPr lang="en-US" sz="4000" b="1" dirty="0" smtClean="0"/>
              <a:t>smoothing</a:t>
            </a:r>
            <a:endParaRPr lang="en-IN" sz="6000" b="1" dirty="0">
              <a:latin typeface="Verdana" panose="020B0604030504040204" pitchFamily="34" charset="0"/>
              <a:ea typeface="Verdana" panose="020B0604030504040204" pitchFamily="34" charset="0"/>
            </a:endParaRPr>
          </a:p>
        </p:txBody>
      </p:sp>
      <p:pic>
        <p:nvPicPr>
          <p:cNvPr id="20" name="Google Shape;333;p1">
            <a:extLst>
              <a:ext uri="{FF2B5EF4-FFF2-40B4-BE49-F238E27FC236}">
                <a16:creationId xmlns:a16="http://schemas.microsoft.com/office/drawing/2014/main" id="{96236DBC-EDD3-020F-79B1-5D02397E95DD}"/>
              </a:ext>
            </a:extLst>
          </p:cNvPr>
          <p:cNvPicPr preferRelativeResize="0"/>
          <p:nvPr/>
        </p:nvPicPr>
        <p:blipFill rotWithShape="1">
          <a:blip r:embed="rId2">
            <a:alphaModFix/>
          </a:blip>
          <a:srcRect/>
          <a:stretch/>
        </p:blipFill>
        <p:spPr>
          <a:xfrm>
            <a:off x="10697328" y="221974"/>
            <a:ext cx="1187051" cy="411359"/>
          </a:xfrm>
          <a:prstGeom prst="rect">
            <a:avLst/>
          </a:prstGeom>
          <a:noFill/>
          <a:ln>
            <a:noFill/>
          </a:ln>
        </p:spPr>
      </p:pic>
      <p:sp>
        <p:nvSpPr>
          <p:cNvPr id="11" name="TextBox 10"/>
          <p:cNvSpPr txBox="1"/>
          <p:nvPr/>
        </p:nvSpPr>
        <p:spPr>
          <a:xfrm>
            <a:off x="8283954" y="3310562"/>
            <a:ext cx="3711401" cy="369332"/>
          </a:xfrm>
          <a:prstGeom prst="rect">
            <a:avLst/>
          </a:prstGeom>
          <a:noFill/>
        </p:spPr>
        <p:txBody>
          <a:bodyPr wrap="none" rtlCol="0">
            <a:spAutoFit/>
          </a:bodyPr>
          <a:lstStyle/>
          <a:p>
            <a:r>
              <a:rPr lang="en-US" b="1" dirty="0" smtClean="0">
                <a:solidFill>
                  <a:srgbClr val="0033CC"/>
                </a:solidFill>
              </a:rPr>
              <a:t>Accuracy of the model is around 99%</a:t>
            </a:r>
            <a:endParaRPr lang="en-US" b="1" dirty="0">
              <a:solidFill>
                <a:srgbClr val="0033CC"/>
              </a:solidFill>
            </a:endParaRPr>
          </a:p>
        </p:txBody>
      </p:sp>
      <p:sp>
        <p:nvSpPr>
          <p:cNvPr id="3" name="TextBox 2"/>
          <p:cNvSpPr txBox="1"/>
          <p:nvPr/>
        </p:nvSpPr>
        <p:spPr>
          <a:xfrm>
            <a:off x="501604" y="1160206"/>
            <a:ext cx="3903248" cy="646331"/>
          </a:xfrm>
          <a:prstGeom prst="rect">
            <a:avLst/>
          </a:prstGeom>
          <a:noFill/>
        </p:spPr>
        <p:txBody>
          <a:bodyPr wrap="none" rtlCol="0">
            <a:spAutoFit/>
          </a:bodyPr>
          <a:lstStyle/>
          <a:p>
            <a:r>
              <a:rPr lang="en-US" b="1" dirty="0"/>
              <a:t>additive seasonality and additive trend</a:t>
            </a:r>
          </a:p>
          <a:p>
            <a:endParaRPr lang="en-US" dirty="0"/>
          </a:p>
        </p:txBody>
      </p:sp>
      <p:pic>
        <p:nvPicPr>
          <p:cNvPr id="4" name="Picture 3"/>
          <p:cNvPicPr>
            <a:picLocks noChangeAspect="1"/>
          </p:cNvPicPr>
          <p:nvPr/>
        </p:nvPicPr>
        <p:blipFill>
          <a:blip r:embed="rId3"/>
          <a:stretch>
            <a:fillRect/>
          </a:stretch>
        </p:blipFill>
        <p:spPr>
          <a:xfrm>
            <a:off x="198948" y="2354686"/>
            <a:ext cx="6688197" cy="3079494"/>
          </a:xfrm>
          <a:prstGeom prst="rect">
            <a:avLst/>
          </a:prstGeom>
        </p:spPr>
      </p:pic>
      <p:pic>
        <p:nvPicPr>
          <p:cNvPr id="5" name="Picture 4"/>
          <p:cNvPicPr>
            <a:picLocks noChangeAspect="1"/>
          </p:cNvPicPr>
          <p:nvPr/>
        </p:nvPicPr>
        <p:blipFill>
          <a:blip r:embed="rId4"/>
          <a:stretch>
            <a:fillRect/>
          </a:stretch>
        </p:blipFill>
        <p:spPr>
          <a:xfrm>
            <a:off x="8283954" y="2451884"/>
            <a:ext cx="2628900" cy="495300"/>
          </a:xfrm>
          <a:prstGeom prst="rect">
            <a:avLst/>
          </a:prstGeom>
        </p:spPr>
      </p:pic>
    </p:spTree>
    <p:extLst>
      <p:ext uri="{BB962C8B-B14F-4D97-AF65-F5344CB8AC3E}">
        <p14:creationId xmlns:p14="http://schemas.microsoft.com/office/powerpoint/2010/main" val="3562679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5CEF7C40-DECC-C3F3-C5C3-66B8345AFF0A}"/>
              </a:ext>
            </a:extLst>
          </p:cNvPr>
          <p:cNvSpPr txBox="1"/>
          <p:nvPr/>
        </p:nvSpPr>
        <p:spPr>
          <a:xfrm flipH="1">
            <a:off x="505351" y="427653"/>
            <a:ext cx="1372610" cy="707886"/>
          </a:xfrm>
          <a:prstGeom prst="rect">
            <a:avLst/>
          </a:prstGeom>
          <a:noFill/>
        </p:spPr>
        <p:txBody>
          <a:bodyPr wrap="square" rtlCol="0">
            <a:spAutoFit/>
          </a:bodyPr>
          <a:lstStyle/>
          <a:p>
            <a:r>
              <a:rPr lang="en-US" sz="4000" b="1" dirty="0" smtClean="0"/>
              <a:t>LSTM</a:t>
            </a:r>
            <a:endParaRPr lang="en-US" sz="4000" b="1" dirty="0"/>
          </a:p>
        </p:txBody>
      </p:sp>
      <p:pic>
        <p:nvPicPr>
          <p:cNvPr id="20" name="Google Shape;333;p1">
            <a:extLst>
              <a:ext uri="{FF2B5EF4-FFF2-40B4-BE49-F238E27FC236}">
                <a16:creationId xmlns:a16="http://schemas.microsoft.com/office/drawing/2014/main" id="{96236DBC-EDD3-020F-79B1-5D02397E95DD}"/>
              </a:ext>
            </a:extLst>
          </p:cNvPr>
          <p:cNvPicPr preferRelativeResize="0"/>
          <p:nvPr/>
        </p:nvPicPr>
        <p:blipFill rotWithShape="1">
          <a:blip r:embed="rId2">
            <a:alphaModFix/>
          </a:blip>
          <a:srcRect/>
          <a:stretch/>
        </p:blipFill>
        <p:spPr>
          <a:xfrm>
            <a:off x="10697328" y="221974"/>
            <a:ext cx="1187051" cy="411359"/>
          </a:xfrm>
          <a:prstGeom prst="rect">
            <a:avLst/>
          </a:prstGeom>
          <a:noFill/>
          <a:ln>
            <a:noFill/>
          </a:ln>
        </p:spPr>
      </p:pic>
      <p:pic>
        <p:nvPicPr>
          <p:cNvPr id="2" name="Picture 1"/>
          <p:cNvPicPr>
            <a:picLocks noChangeAspect="1"/>
          </p:cNvPicPr>
          <p:nvPr/>
        </p:nvPicPr>
        <p:blipFill>
          <a:blip r:embed="rId3"/>
          <a:stretch>
            <a:fillRect/>
          </a:stretch>
        </p:blipFill>
        <p:spPr>
          <a:xfrm>
            <a:off x="373626" y="1547732"/>
            <a:ext cx="7590504" cy="3948499"/>
          </a:xfrm>
          <a:prstGeom prst="rect">
            <a:avLst/>
          </a:prstGeom>
        </p:spPr>
      </p:pic>
      <p:pic>
        <p:nvPicPr>
          <p:cNvPr id="3" name="Picture 2"/>
          <p:cNvPicPr>
            <a:picLocks noChangeAspect="1"/>
          </p:cNvPicPr>
          <p:nvPr/>
        </p:nvPicPr>
        <p:blipFill>
          <a:blip r:embed="rId4"/>
          <a:stretch>
            <a:fillRect/>
          </a:stretch>
        </p:blipFill>
        <p:spPr>
          <a:xfrm>
            <a:off x="8283954" y="1690960"/>
            <a:ext cx="3028950" cy="561975"/>
          </a:xfrm>
          <a:prstGeom prst="rect">
            <a:avLst/>
          </a:prstGeom>
        </p:spPr>
      </p:pic>
      <p:sp>
        <p:nvSpPr>
          <p:cNvPr id="6" name="TextBox 5"/>
          <p:cNvSpPr txBox="1"/>
          <p:nvPr/>
        </p:nvSpPr>
        <p:spPr>
          <a:xfrm>
            <a:off x="8283954" y="3337315"/>
            <a:ext cx="3889334" cy="369332"/>
          </a:xfrm>
          <a:prstGeom prst="rect">
            <a:avLst/>
          </a:prstGeom>
          <a:noFill/>
        </p:spPr>
        <p:txBody>
          <a:bodyPr wrap="none" rtlCol="0">
            <a:spAutoFit/>
          </a:bodyPr>
          <a:lstStyle/>
          <a:p>
            <a:r>
              <a:rPr lang="en-US" b="1" dirty="0" smtClean="0">
                <a:solidFill>
                  <a:srgbClr val="0033CC"/>
                </a:solidFill>
              </a:rPr>
              <a:t>Accuracy of the model is around 99.3%</a:t>
            </a:r>
            <a:endParaRPr lang="en-US" b="1" dirty="0">
              <a:solidFill>
                <a:srgbClr val="0033CC"/>
              </a:solidFill>
            </a:endParaRPr>
          </a:p>
        </p:txBody>
      </p:sp>
    </p:spTree>
    <p:extLst>
      <p:ext uri="{BB962C8B-B14F-4D97-AF65-F5344CB8AC3E}">
        <p14:creationId xmlns:p14="http://schemas.microsoft.com/office/powerpoint/2010/main" val="299586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5CEF7C40-DECC-C3F3-C5C3-66B8345AFF0A}"/>
              </a:ext>
            </a:extLst>
          </p:cNvPr>
          <p:cNvSpPr txBox="1"/>
          <p:nvPr/>
        </p:nvSpPr>
        <p:spPr>
          <a:xfrm flipH="1">
            <a:off x="505350" y="427653"/>
            <a:ext cx="5964275" cy="707886"/>
          </a:xfrm>
          <a:prstGeom prst="rect">
            <a:avLst/>
          </a:prstGeom>
          <a:noFill/>
        </p:spPr>
        <p:txBody>
          <a:bodyPr wrap="square" rtlCol="0">
            <a:spAutoFit/>
          </a:bodyPr>
          <a:lstStyle/>
          <a:p>
            <a:r>
              <a:rPr lang="en-US" sz="4000" b="1" dirty="0" smtClean="0"/>
              <a:t>Model Comparison</a:t>
            </a:r>
            <a:endParaRPr lang="en-US" sz="4000" b="1" dirty="0"/>
          </a:p>
        </p:txBody>
      </p:sp>
      <p:pic>
        <p:nvPicPr>
          <p:cNvPr id="20" name="Google Shape;333;p1">
            <a:extLst>
              <a:ext uri="{FF2B5EF4-FFF2-40B4-BE49-F238E27FC236}">
                <a16:creationId xmlns:a16="http://schemas.microsoft.com/office/drawing/2014/main" id="{96236DBC-EDD3-020F-79B1-5D02397E95DD}"/>
              </a:ext>
            </a:extLst>
          </p:cNvPr>
          <p:cNvPicPr preferRelativeResize="0"/>
          <p:nvPr/>
        </p:nvPicPr>
        <p:blipFill rotWithShape="1">
          <a:blip r:embed="rId2">
            <a:alphaModFix/>
          </a:blip>
          <a:srcRect/>
          <a:stretch/>
        </p:blipFill>
        <p:spPr>
          <a:xfrm>
            <a:off x="10697328" y="221974"/>
            <a:ext cx="1187051" cy="411359"/>
          </a:xfrm>
          <a:prstGeom prst="rect">
            <a:avLst/>
          </a:prstGeom>
          <a:noFill/>
          <a:ln>
            <a:noFill/>
          </a:ln>
        </p:spPr>
      </p:pic>
      <p:pic>
        <p:nvPicPr>
          <p:cNvPr id="4" name="Picture 3"/>
          <p:cNvPicPr>
            <a:picLocks noChangeAspect="1"/>
          </p:cNvPicPr>
          <p:nvPr/>
        </p:nvPicPr>
        <p:blipFill>
          <a:blip r:embed="rId3"/>
          <a:stretch>
            <a:fillRect/>
          </a:stretch>
        </p:blipFill>
        <p:spPr>
          <a:xfrm>
            <a:off x="505349" y="1841091"/>
            <a:ext cx="4341953" cy="2150806"/>
          </a:xfrm>
          <a:prstGeom prst="rect">
            <a:avLst/>
          </a:prstGeom>
        </p:spPr>
      </p:pic>
      <p:sp>
        <p:nvSpPr>
          <p:cNvPr id="9" name="TextBox 8">
            <a:extLst>
              <a:ext uri="{FF2B5EF4-FFF2-40B4-BE49-F238E27FC236}">
                <a16:creationId xmlns:a16="http://schemas.microsoft.com/office/drawing/2014/main" id="{5CEF7C40-DECC-C3F3-C5C3-66B8345AFF0A}"/>
              </a:ext>
            </a:extLst>
          </p:cNvPr>
          <p:cNvSpPr txBox="1"/>
          <p:nvPr/>
        </p:nvSpPr>
        <p:spPr>
          <a:xfrm flipH="1">
            <a:off x="505349" y="5220879"/>
            <a:ext cx="4745077" cy="523220"/>
          </a:xfrm>
          <a:prstGeom prst="rect">
            <a:avLst/>
          </a:prstGeom>
          <a:noFill/>
        </p:spPr>
        <p:txBody>
          <a:bodyPr wrap="square" rtlCol="0">
            <a:spAutoFit/>
          </a:bodyPr>
          <a:lstStyle/>
          <a:p>
            <a:r>
              <a:rPr lang="en-US" sz="2800" b="1" dirty="0" smtClean="0">
                <a:solidFill>
                  <a:srgbClr val="0033CC"/>
                </a:solidFill>
              </a:rPr>
              <a:t>LSTM is chosen as final model</a:t>
            </a:r>
            <a:endParaRPr lang="en-US" sz="2800" b="1" dirty="0">
              <a:solidFill>
                <a:srgbClr val="0033CC"/>
              </a:solidFill>
            </a:endParaRPr>
          </a:p>
        </p:txBody>
      </p:sp>
      <p:sp>
        <p:nvSpPr>
          <p:cNvPr id="7" name="TextBox 6"/>
          <p:cNvSpPr txBox="1"/>
          <p:nvPr/>
        </p:nvSpPr>
        <p:spPr>
          <a:xfrm>
            <a:off x="4611500" y="2792361"/>
            <a:ext cx="471604" cy="523220"/>
          </a:xfrm>
          <a:prstGeom prst="rect">
            <a:avLst/>
          </a:prstGeom>
          <a:noFill/>
        </p:spPr>
        <p:txBody>
          <a:bodyPr wrap="none" rtlCol="0">
            <a:spAutoFit/>
          </a:bodyPr>
          <a:lstStyle/>
          <a:p>
            <a:r>
              <a:rPr lang="en-US" sz="2800" dirty="0" smtClean="0"/>
              <a:t>✔</a:t>
            </a:r>
            <a:endParaRPr lang="en-US" sz="2800" dirty="0"/>
          </a:p>
        </p:txBody>
      </p:sp>
    </p:spTree>
    <p:extLst>
      <p:ext uri="{BB962C8B-B14F-4D97-AF65-F5344CB8AC3E}">
        <p14:creationId xmlns:p14="http://schemas.microsoft.com/office/powerpoint/2010/main" val="2009043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5CEF7C40-DECC-C3F3-C5C3-66B8345AFF0A}"/>
              </a:ext>
            </a:extLst>
          </p:cNvPr>
          <p:cNvSpPr txBox="1"/>
          <p:nvPr/>
        </p:nvSpPr>
        <p:spPr>
          <a:xfrm flipH="1">
            <a:off x="505349" y="427653"/>
            <a:ext cx="6564044" cy="707886"/>
          </a:xfrm>
          <a:prstGeom prst="rect">
            <a:avLst/>
          </a:prstGeom>
          <a:noFill/>
        </p:spPr>
        <p:txBody>
          <a:bodyPr wrap="square" rtlCol="0">
            <a:spAutoFit/>
          </a:bodyPr>
          <a:lstStyle/>
          <a:p>
            <a:r>
              <a:rPr lang="en-US" sz="4000" b="1" dirty="0" smtClean="0"/>
              <a:t>Deployment using </a:t>
            </a:r>
            <a:r>
              <a:rPr lang="en-US" sz="4000" b="1" dirty="0" err="1" smtClean="0"/>
              <a:t>streamlit</a:t>
            </a:r>
            <a:endParaRPr lang="en-US" sz="4000" b="1" dirty="0"/>
          </a:p>
        </p:txBody>
      </p:sp>
      <p:pic>
        <p:nvPicPr>
          <p:cNvPr id="20" name="Google Shape;333;p1">
            <a:extLst>
              <a:ext uri="{FF2B5EF4-FFF2-40B4-BE49-F238E27FC236}">
                <a16:creationId xmlns:a16="http://schemas.microsoft.com/office/drawing/2014/main" id="{96236DBC-EDD3-020F-79B1-5D02397E95DD}"/>
              </a:ext>
            </a:extLst>
          </p:cNvPr>
          <p:cNvPicPr preferRelativeResize="0"/>
          <p:nvPr/>
        </p:nvPicPr>
        <p:blipFill rotWithShape="1">
          <a:blip r:embed="rId2">
            <a:alphaModFix/>
          </a:blip>
          <a:srcRect/>
          <a:stretch/>
        </p:blipFill>
        <p:spPr>
          <a:xfrm>
            <a:off x="10697328" y="221974"/>
            <a:ext cx="1187051" cy="411359"/>
          </a:xfrm>
          <a:prstGeom prst="rect">
            <a:avLst/>
          </a:prstGeom>
          <a:noFill/>
          <a:ln>
            <a:noFill/>
          </a:ln>
        </p:spPr>
      </p:pic>
      <p:sp>
        <p:nvSpPr>
          <p:cNvPr id="11" name="TextBox 10"/>
          <p:cNvSpPr txBox="1"/>
          <p:nvPr/>
        </p:nvSpPr>
        <p:spPr>
          <a:xfrm>
            <a:off x="540136" y="1363785"/>
            <a:ext cx="8142728" cy="400110"/>
          </a:xfrm>
          <a:prstGeom prst="rect">
            <a:avLst/>
          </a:prstGeom>
          <a:noFill/>
          <a:ln>
            <a:solidFill>
              <a:schemeClr val="bg1"/>
            </a:solidFill>
          </a:ln>
        </p:spPr>
        <p:txBody>
          <a:bodyPr wrap="square" rtlCol="0">
            <a:spAutoFit/>
          </a:bodyPr>
          <a:lstStyle/>
          <a:p>
            <a:r>
              <a:rPr lang="en-US" sz="2000" dirty="0" smtClean="0"/>
              <a:t>Input</a:t>
            </a:r>
            <a:endParaRPr lang="en-IN" sz="2000" dirty="0"/>
          </a:p>
        </p:txBody>
      </p:sp>
      <p:pic>
        <p:nvPicPr>
          <p:cNvPr id="10" name="Picture 9"/>
          <p:cNvPicPr>
            <a:picLocks noChangeAspect="1"/>
          </p:cNvPicPr>
          <p:nvPr/>
        </p:nvPicPr>
        <p:blipFill>
          <a:blip r:embed="rId3"/>
          <a:stretch>
            <a:fillRect/>
          </a:stretch>
        </p:blipFill>
        <p:spPr>
          <a:xfrm>
            <a:off x="540136" y="1992141"/>
            <a:ext cx="9686925" cy="4610100"/>
          </a:xfrm>
          <a:prstGeom prst="rect">
            <a:avLst/>
          </a:prstGeom>
        </p:spPr>
      </p:pic>
    </p:spTree>
    <p:extLst>
      <p:ext uri="{BB962C8B-B14F-4D97-AF65-F5344CB8AC3E}">
        <p14:creationId xmlns:p14="http://schemas.microsoft.com/office/powerpoint/2010/main" val="1609018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5CEF7C40-DECC-C3F3-C5C3-66B8345AFF0A}"/>
              </a:ext>
            </a:extLst>
          </p:cNvPr>
          <p:cNvSpPr txBox="1"/>
          <p:nvPr/>
        </p:nvSpPr>
        <p:spPr>
          <a:xfrm flipH="1">
            <a:off x="505349" y="427653"/>
            <a:ext cx="6564044" cy="707886"/>
          </a:xfrm>
          <a:prstGeom prst="rect">
            <a:avLst/>
          </a:prstGeom>
          <a:noFill/>
        </p:spPr>
        <p:txBody>
          <a:bodyPr wrap="square" rtlCol="0">
            <a:spAutoFit/>
          </a:bodyPr>
          <a:lstStyle/>
          <a:p>
            <a:r>
              <a:rPr lang="en-US" sz="4000" b="1" dirty="0" smtClean="0"/>
              <a:t>Deployment using </a:t>
            </a:r>
            <a:r>
              <a:rPr lang="en-US" sz="4000" b="1" dirty="0" err="1" smtClean="0"/>
              <a:t>streamlit</a:t>
            </a:r>
            <a:endParaRPr lang="en-US" sz="4000" b="1" dirty="0"/>
          </a:p>
        </p:txBody>
      </p:sp>
      <p:pic>
        <p:nvPicPr>
          <p:cNvPr id="20" name="Google Shape;333;p1">
            <a:extLst>
              <a:ext uri="{FF2B5EF4-FFF2-40B4-BE49-F238E27FC236}">
                <a16:creationId xmlns:a16="http://schemas.microsoft.com/office/drawing/2014/main" id="{96236DBC-EDD3-020F-79B1-5D02397E95DD}"/>
              </a:ext>
            </a:extLst>
          </p:cNvPr>
          <p:cNvPicPr preferRelativeResize="0"/>
          <p:nvPr/>
        </p:nvPicPr>
        <p:blipFill rotWithShape="1">
          <a:blip r:embed="rId2">
            <a:alphaModFix/>
          </a:blip>
          <a:srcRect/>
          <a:stretch/>
        </p:blipFill>
        <p:spPr>
          <a:xfrm>
            <a:off x="10697328" y="221974"/>
            <a:ext cx="1187051" cy="411359"/>
          </a:xfrm>
          <a:prstGeom prst="rect">
            <a:avLst/>
          </a:prstGeom>
          <a:noFill/>
          <a:ln>
            <a:noFill/>
          </a:ln>
        </p:spPr>
      </p:pic>
      <p:sp>
        <p:nvSpPr>
          <p:cNvPr id="11" name="TextBox 10"/>
          <p:cNvSpPr txBox="1"/>
          <p:nvPr/>
        </p:nvSpPr>
        <p:spPr>
          <a:xfrm>
            <a:off x="540136" y="1363785"/>
            <a:ext cx="8142728" cy="400110"/>
          </a:xfrm>
          <a:prstGeom prst="rect">
            <a:avLst/>
          </a:prstGeom>
          <a:noFill/>
          <a:ln>
            <a:solidFill>
              <a:schemeClr val="bg1"/>
            </a:solidFill>
          </a:ln>
        </p:spPr>
        <p:txBody>
          <a:bodyPr wrap="square" rtlCol="0">
            <a:spAutoFit/>
          </a:bodyPr>
          <a:lstStyle/>
          <a:p>
            <a:r>
              <a:rPr lang="en-US" sz="2000" dirty="0" smtClean="0"/>
              <a:t>Output</a:t>
            </a:r>
            <a:endParaRPr lang="en-IN" sz="2000" dirty="0"/>
          </a:p>
        </p:txBody>
      </p:sp>
      <p:pic>
        <p:nvPicPr>
          <p:cNvPr id="2" name="Picture 1"/>
          <p:cNvPicPr>
            <a:picLocks noChangeAspect="1"/>
          </p:cNvPicPr>
          <p:nvPr/>
        </p:nvPicPr>
        <p:blipFill>
          <a:blip r:embed="rId3"/>
          <a:stretch>
            <a:fillRect/>
          </a:stretch>
        </p:blipFill>
        <p:spPr>
          <a:xfrm>
            <a:off x="1460244" y="1763895"/>
            <a:ext cx="2170285" cy="4665099"/>
          </a:xfrm>
          <a:prstGeom prst="rect">
            <a:avLst/>
          </a:prstGeom>
        </p:spPr>
      </p:pic>
      <p:pic>
        <p:nvPicPr>
          <p:cNvPr id="3" name="Picture 2"/>
          <p:cNvPicPr>
            <a:picLocks noChangeAspect="1"/>
          </p:cNvPicPr>
          <p:nvPr/>
        </p:nvPicPr>
        <p:blipFill>
          <a:blip r:embed="rId4"/>
          <a:stretch>
            <a:fillRect/>
          </a:stretch>
        </p:blipFill>
        <p:spPr>
          <a:xfrm>
            <a:off x="4384802" y="1763895"/>
            <a:ext cx="5369182" cy="4044075"/>
          </a:xfrm>
          <a:prstGeom prst="rect">
            <a:avLst/>
          </a:prstGeom>
        </p:spPr>
      </p:pic>
    </p:spTree>
    <p:extLst>
      <p:ext uri="{BB962C8B-B14F-4D97-AF65-F5344CB8AC3E}">
        <p14:creationId xmlns:p14="http://schemas.microsoft.com/office/powerpoint/2010/main" val="3662444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33;p1">
            <a:extLst>
              <a:ext uri="{FF2B5EF4-FFF2-40B4-BE49-F238E27FC236}">
                <a16:creationId xmlns:a16="http://schemas.microsoft.com/office/drawing/2014/main" id="{50E9F95E-A3BD-9B56-514D-FF5B40045C26}"/>
              </a:ext>
            </a:extLst>
          </p:cNvPr>
          <p:cNvPicPr preferRelativeResize="0"/>
          <p:nvPr/>
        </p:nvPicPr>
        <p:blipFill rotWithShape="1">
          <a:blip r:embed="rId2">
            <a:alphaModFix/>
          </a:blip>
          <a:srcRect/>
          <a:stretch/>
        </p:blipFill>
        <p:spPr>
          <a:xfrm>
            <a:off x="10697328" y="221974"/>
            <a:ext cx="1187051" cy="411359"/>
          </a:xfrm>
          <a:prstGeom prst="rect">
            <a:avLst/>
          </a:prstGeom>
          <a:noFill/>
          <a:ln>
            <a:noFill/>
          </a:ln>
        </p:spPr>
      </p:pic>
      <p:sp>
        <p:nvSpPr>
          <p:cNvPr id="3" name="TextBox 2">
            <a:extLst>
              <a:ext uri="{FF2B5EF4-FFF2-40B4-BE49-F238E27FC236}">
                <a16:creationId xmlns:a16="http://schemas.microsoft.com/office/drawing/2014/main" id="{3A0ADB4B-3492-9189-58BD-2740C36F4530}"/>
              </a:ext>
            </a:extLst>
          </p:cNvPr>
          <p:cNvSpPr txBox="1"/>
          <p:nvPr/>
        </p:nvSpPr>
        <p:spPr>
          <a:xfrm flipH="1">
            <a:off x="1105888" y="788720"/>
            <a:ext cx="3863676" cy="523220"/>
          </a:xfrm>
          <a:prstGeom prst="rect">
            <a:avLst/>
          </a:prstGeom>
          <a:noFill/>
        </p:spPr>
        <p:txBody>
          <a:bodyPr wrap="square" rtlCol="0">
            <a:spAutoFit/>
          </a:bodyPr>
          <a:lstStyle/>
          <a:p>
            <a:r>
              <a:rPr lang="en-US" sz="2800">
                <a:solidFill>
                  <a:srgbClr val="7030A0"/>
                </a:solidFill>
                <a:latin typeface="Arial Black" panose="020B0A04020102020204" pitchFamily="34" charset="0"/>
              </a:rPr>
              <a:t>Business Problem</a:t>
            </a:r>
            <a:r>
              <a:rPr lang="en-US" sz="2800">
                <a:latin typeface="Arial Black" panose="020B0A04020102020204" pitchFamily="34" charset="0"/>
              </a:rPr>
              <a:t>: </a:t>
            </a:r>
            <a:endParaRPr lang="en-IN" sz="2800">
              <a:latin typeface="Arial Black" panose="020B0A04020102020204" pitchFamily="34" charset="0"/>
            </a:endParaRPr>
          </a:p>
        </p:txBody>
      </p:sp>
      <p:pic>
        <p:nvPicPr>
          <p:cNvPr id="4" name="Picture 3">
            <a:extLst>
              <a:ext uri="{FF2B5EF4-FFF2-40B4-BE49-F238E27FC236}">
                <a16:creationId xmlns:a16="http://schemas.microsoft.com/office/drawing/2014/main" id="{430C9BB9-1375-2460-CB67-6604FF161BB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076316" y="1419662"/>
            <a:ext cx="1621012" cy="1680761"/>
          </a:xfrm>
          <a:prstGeom prst="rect">
            <a:avLst/>
          </a:prstGeom>
        </p:spPr>
      </p:pic>
      <p:sp>
        <p:nvSpPr>
          <p:cNvPr id="5" name="TextBox 4">
            <a:extLst>
              <a:ext uri="{FF2B5EF4-FFF2-40B4-BE49-F238E27FC236}">
                <a16:creationId xmlns:a16="http://schemas.microsoft.com/office/drawing/2014/main" id="{5CEF7C40-DECC-C3F3-C5C3-66B8345AFF0A}"/>
              </a:ext>
            </a:extLst>
          </p:cNvPr>
          <p:cNvSpPr txBox="1"/>
          <p:nvPr/>
        </p:nvSpPr>
        <p:spPr>
          <a:xfrm flipH="1">
            <a:off x="1105888" y="1859933"/>
            <a:ext cx="2299916" cy="400110"/>
          </a:xfrm>
          <a:prstGeom prst="rect">
            <a:avLst/>
          </a:prstGeom>
          <a:noFill/>
        </p:spPr>
        <p:txBody>
          <a:bodyPr wrap="square" rtlCol="0">
            <a:spAutoFit/>
          </a:bodyPr>
          <a:lstStyle/>
          <a:p>
            <a:r>
              <a:rPr lang="en-US" sz="2000">
                <a:solidFill>
                  <a:srgbClr val="7030A0"/>
                </a:solidFill>
                <a:latin typeface="Verdana" panose="020B0604030504040204" pitchFamily="34" charset="0"/>
                <a:ea typeface="Verdana" panose="020B0604030504040204" pitchFamily="34" charset="0"/>
              </a:rPr>
              <a:t>Objective</a:t>
            </a:r>
            <a:r>
              <a:rPr lang="en-US" sz="2000">
                <a:latin typeface="Verdana" panose="020B0604030504040204" pitchFamily="34" charset="0"/>
                <a:ea typeface="Verdana" panose="020B0604030504040204" pitchFamily="34" charset="0"/>
              </a:rPr>
              <a:t>:</a:t>
            </a:r>
            <a:endParaRPr lang="en-IN" sz="200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85467CD7-CBB1-6A5A-0C12-63F54E8D4102}"/>
              </a:ext>
            </a:extLst>
          </p:cNvPr>
          <p:cNvSpPr txBox="1"/>
          <p:nvPr/>
        </p:nvSpPr>
        <p:spPr>
          <a:xfrm>
            <a:off x="1105888" y="2808036"/>
            <a:ext cx="6143051" cy="2492990"/>
          </a:xfrm>
          <a:prstGeom prst="rect">
            <a:avLst/>
          </a:prstGeom>
          <a:noFill/>
        </p:spPr>
        <p:txBody>
          <a:bodyPr wrap="square" rtlCol="0">
            <a:spAutoFit/>
          </a:bodyPr>
          <a:lstStyle/>
          <a:p>
            <a:pPr>
              <a:lnSpc>
                <a:spcPct val="115000"/>
              </a:lnSpc>
            </a:pPr>
            <a:r>
              <a:rPr lang="en-IN" sz="2000">
                <a:effectLst/>
                <a:latin typeface="Arial" panose="020B0604020202020204" pitchFamily="34" charset="0"/>
                <a:ea typeface="Arial" panose="020B0604020202020204" pitchFamily="34" charset="0"/>
                <a:cs typeface="Arial" panose="020B0604020202020204" pitchFamily="34" charset="0"/>
              </a:rPr>
              <a:t>In today’s world companies and businesses are very keen to understand and analyze the market to lower their expenses and enhance profits.</a:t>
            </a:r>
          </a:p>
          <a:p>
            <a:pPr>
              <a:lnSpc>
                <a:spcPct val="115000"/>
              </a:lnSpc>
            </a:pPr>
            <a:r>
              <a:rPr lang="en-IN" sz="2000">
                <a:effectLst/>
                <a:latin typeface="Arial" panose="020B0604020202020204" pitchFamily="34" charset="0"/>
                <a:ea typeface="Arial" panose="020B0604020202020204" pitchFamily="34" charset="0"/>
                <a:cs typeface="Arial" panose="020B0604020202020204" pitchFamily="34" charset="0"/>
              </a:rPr>
              <a:t>With modern data analytics, we can identify purchasing and selling patterns by carefully analyzing the data to help the investors. </a:t>
            </a:r>
          </a:p>
          <a:p>
            <a:endParaRPr lang="en-IN"/>
          </a:p>
        </p:txBody>
      </p:sp>
    </p:spTree>
    <p:extLst>
      <p:ext uri="{BB962C8B-B14F-4D97-AF65-F5344CB8AC3E}">
        <p14:creationId xmlns:p14="http://schemas.microsoft.com/office/powerpoint/2010/main" val="1181130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5CEF7C40-DECC-C3F3-C5C3-66B8345AFF0A}"/>
              </a:ext>
            </a:extLst>
          </p:cNvPr>
          <p:cNvSpPr txBox="1"/>
          <p:nvPr/>
        </p:nvSpPr>
        <p:spPr>
          <a:xfrm flipH="1">
            <a:off x="505349" y="427653"/>
            <a:ext cx="6564044" cy="707886"/>
          </a:xfrm>
          <a:prstGeom prst="rect">
            <a:avLst/>
          </a:prstGeom>
          <a:noFill/>
        </p:spPr>
        <p:txBody>
          <a:bodyPr wrap="square" rtlCol="0">
            <a:spAutoFit/>
          </a:bodyPr>
          <a:lstStyle/>
          <a:p>
            <a:r>
              <a:rPr lang="en-US" sz="4000" b="1" dirty="0" smtClean="0"/>
              <a:t>Challenges Faced</a:t>
            </a:r>
            <a:endParaRPr lang="en-US" sz="4000" b="1" dirty="0"/>
          </a:p>
        </p:txBody>
      </p:sp>
      <p:pic>
        <p:nvPicPr>
          <p:cNvPr id="20" name="Google Shape;333;p1">
            <a:extLst>
              <a:ext uri="{FF2B5EF4-FFF2-40B4-BE49-F238E27FC236}">
                <a16:creationId xmlns:a16="http://schemas.microsoft.com/office/drawing/2014/main" id="{96236DBC-EDD3-020F-79B1-5D02397E95DD}"/>
              </a:ext>
            </a:extLst>
          </p:cNvPr>
          <p:cNvPicPr preferRelativeResize="0"/>
          <p:nvPr/>
        </p:nvPicPr>
        <p:blipFill rotWithShape="1">
          <a:blip r:embed="rId2">
            <a:alphaModFix/>
          </a:blip>
          <a:srcRect/>
          <a:stretch/>
        </p:blipFill>
        <p:spPr>
          <a:xfrm>
            <a:off x="10697328" y="221974"/>
            <a:ext cx="1187051" cy="411359"/>
          </a:xfrm>
          <a:prstGeom prst="rect">
            <a:avLst/>
          </a:prstGeom>
          <a:noFill/>
          <a:ln>
            <a:noFill/>
          </a:ln>
        </p:spPr>
      </p:pic>
      <p:sp>
        <p:nvSpPr>
          <p:cNvPr id="11" name="TextBox 10"/>
          <p:cNvSpPr txBox="1"/>
          <p:nvPr/>
        </p:nvSpPr>
        <p:spPr>
          <a:xfrm>
            <a:off x="540136" y="1363785"/>
            <a:ext cx="8142728" cy="1938992"/>
          </a:xfrm>
          <a:prstGeom prst="rect">
            <a:avLst/>
          </a:prstGeom>
          <a:noFill/>
          <a:ln>
            <a:solidFill>
              <a:schemeClr val="bg1"/>
            </a:solidFill>
          </a:ln>
        </p:spPr>
        <p:txBody>
          <a:bodyPr wrap="square" rtlCol="0">
            <a:spAutoFit/>
          </a:bodyPr>
          <a:lstStyle/>
          <a:p>
            <a:pPr marL="457200" indent="-457200">
              <a:buFontTx/>
              <a:buAutoNum type="arabicPeriod"/>
            </a:pPr>
            <a:r>
              <a:rPr lang="en-IN" sz="2000" dirty="0"/>
              <a:t>Regarding the data, we were not sure which column to take as a target variable. After research, we collected ‘</a:t>
            </a:r>
            <a:r>
              <a:rPr lang="en-IN" sz="2000" dirty="0" err="1"/>
              <a:t>Adj</a:t>
            </a:r>
            <a:r>
              <a:rPr lang="en-IN" sz="2000" dirty="0"/>
              <a:t> Close’ as the target column.</a:t>
            </a:r>
          </a:p>
          <a:p>
            <a:pPr marL="457200" indent="-457200">
              <a:buAutoNum type="arabicPeriod"/>
            </a:pPr>
            <a:endParaRPr lang="en-IN" sz="2000" dirty="0" smtClean="0"/>
          </a:p>
          <a:p>
            <a:pPr marL="457200" indent="-457200">
              <a:buAutoNum type="arabicPeriod"/>
            </a:pPr>
            <a:r>
              <a:rPr lang="en-IN" sz="2000" dirty="0" smtClean="0"/>
              <a:t>LSTM </a:t>
            </a:r>
            <a:r>
              <a:rPr lang="en-IN" sz="2000" dirty="0" smtClean="0"/>
              <a:t>Model – fine tuning the model with transformations was a tough task, as the resulting prediction graph was not as expected</a:t>
            </a:r>
            <a:r>
              <a:rPr lang="en-IN" sz="2000" dirty="0" smtClean="0"/>
              <a:t>.</a:t>
            </a:r>
          </a:p>
          <a:p>
            <a:pPr marL="457200" indent="-457200">
              <a:buAutoNum type="arabicPeriod"/>
            </a:pPr>
            <a:endParaRPr lang="en-IN" sz="2000" dirty="0"/>
          </a:p>
        </p:txBody>
      </p:sp>
    </p:spTree>
    <p:extLst>
      <p:ext uri="{BB962C8B-B14F-4D97-AF65-F5344CB8AC3E}">
        <p14:creationId xmlns:p14="http://schemas.microsoft.com/office/powerpoint/2010/main" val="1977942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33;p1">
            <a:extLst>
              <a:ext uri="{FF2B5EF4-FFF2-40B4-BE49-F238E27FC236}">
                <a16:creationId xmlns:a16="http://schemas.microsoft.com/office/drawing/2014/main" id="{50E9F95E-A3BD-9B56-514D-FF5B40045C26}"/>
              </a:ext>
            </a:extLst>
          </p:cNvPr>
          <p:cNvPicPr preferRelativeResize="0"/>
          <p:nvPr/>
        </p:nvPicPr>
        <p:blipFill rotWithShape="1">
          <a:blip r:embed="rId2">
            <a:alphaModFix/>
          </a:blip>
          <a:srcRect/>
          <a:stretch/>
        </p:blipFill>
        <p:spPr>
          <a:xfrm>
            <a:off x="10697328" y="221974"/>
            <a:ext cx="1187051" cy="411359"/>
          </a:xfrm>
          <a:prstGeom prst="rect">
            <a:avLst/>
          </a:prstGeom>
          <a:noFill/>
          <a:ln>
            <a:noFill/>
          </a:ln>
        </p:spPr>
      </p:pic>
      <p:sp>
        <p:nvSpPr>
          <p:cNvPr id="5" name="TextBox 4">
            <a:extLst>
              <a:ext uri="{FF2B5EF4-FFF2-40B4-BE49-F238E27FC236}">
                <a16:creationId xmlns:a16="http://schemas.microsoft.com/office/drawing/2014/main" id="{5CEF7C40-DECC-C3F3-C5C3-66B8345AFF0A}"/>
              </a:ext>
            </a:extLst>
          </p:cNvPr>
          <p:cNvSpPr txBox="1"/>
          <p:nvPr/>
        </p:nvSpPr>
        <p:spPr>
          <a:xfrm flipH="1">
            <a:off x="4163123" y="3291569"/>
            <a:ext cx="3697021" cy="461665"/>
          </a:xfrm>
          <a:prstGeom prst="rect">
            <a:avLst/>
          </a:prstGeom>
          <a:noFill/>
        </p:spPr>
        <p:txBody>
          <a:bodyPr wrap="square" rtlCol="0">
            <a:spAutoFit/>
          </a:bodyPr>
          <a:lstStyle/>
          <a:p>
            <a:pPr algn="ctr"/>
            <a:r>
              <a:rPr lang="en-US" sz="2400" b="1" dirty="0">
                <a:solidFill>
                  <a:srgbClr val="7030A0"/>
                </a:solidFill>
                <a:latin typeface="Verdana" panose="020B0604030504040204" pitchFamily="34" charset="0"/>
                <a:ea typeface="Verdana" panose="020B0604030504040204" pitchFamily="34" charset="0"/>
              </a:rPr>
              <a:t>Thank you</a:t>
            </a:r>
            <a:endParaRPr lang="en-IN" sz="24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0604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57872AE9-CAAF-5C31-093A-37732DCE47E7}"/>
              </a:ext>
            </a:extLst>
          </p:cNvPr>
          <p:cNvSpPr txBox="1"/>
          <p:nvPr/>
        </p:nvSpPr>
        <p:spPr>
          <a:xfrm>
            <a:off x="643467" y="1698171"/>
            <a:ext cx="3962061" cy="451636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b="1" i="0" u="none" strike="noStrike" kern="1200" cap="none">
                <a:solidFill>
                  <a:schemeClr val="tx1"/>
                </a:solidFill>
                <a:latin typeface="+mj-lt"/>
                <a:ea typeface="+mj-ea"/>
                <a:cs typeface="+mj-cs"/>
                <a:sym typeface="Arial"/>
              </a:rPr>
              <a:t>Project Flow</a:t>
            </a:r>
            <a:endParaRPr lang="en-US" sz="3600" b="0" i="0" u="none" strike="noStrike" kern="1200" cap="none">
              <a:solidFill>
                <a:schemeClr val="tx1"/>
              </a:solidFill>
              <a:latin typeface="+mj-lt"/>
              <a:ea typeface="+mj-ea"/>
              <a:cs typeface="+mj-cs"/>
              <a:sym typeface="Arial"/>
            </a:endParaRPr>
          </a:p>
          <a:p>
            <a:pPr>
              <a:lnSpc>
                <a:spcPct val="90000"/>
              </a:lnSpc>
              <a:spcBef>
                <a:spcPct val="0"/>
              </a:spcBef>
              <a:spcAft>
                <a:spcPts val="600"/>
              </a:spcAft>
            </a:pPr>
            <a:endParaRPr lang="en-US" sz="3600" kern="1200">
              <a:solidFill>
                <a:schemeClr val="tx1"/>
              </a:solidFill>
              <a:latin typeface="+mj-lt"/>
              <a:ea typeface="+mj-ea"/>
              <a:cs typeface="+mj-cs"/>
            </a:endParaRPr>
          </a:p>
        </p:txBody>
      </p:sp>
      <p:sp>
        <p:nvSpPr>
          <p:cNvPr id="22"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2F56F1A6-3413-6722-A657-3FAA486F2421}"/>
              </a:ext>
            </a:extLst>
          </p:cNvPr>
          <p:cNvSpPr txBox="1"/>
          <p:nvPr/>
        </p:nvSpPr>
        <p:spPr>
          <a:xfrm>
            <a:off x="5070020" y="1698170"/>
            <a:ext cx="6478513" cy="4516361"/>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Dataset collection</a:t>
            </a:r>
          </a:p>
          <a:p>
            <a:pPr marL="342900" indent="-228600">
              <a:lnSpc>
                <a:spcPct val="90000"/>
              </a:lnSpc>
              <a:spcAft>
                <a:spcPts val="600"/>
              </a:spcAft>
              <a:buFont typeface="Arial" panose="020B0604020202020204" pitchFamily="34" charset="0"/>
              <a:buChar char="•"/>
            </a:pPr>
            <a:r>
              <a:rPr lang="en-US" sz="2000"/>
              <a:t>Data cleaning</a:t>
            </a:r>
          </a:p>
          <a:p>
            <a:pPr marL="342900" indent="-228600">
              <a:lnSpc>
                <a:spcPct val="90000"/>
              </a:lnSpc>
              <a:spcAft>
                <a:spcPts val="600"/>
              </a:spcAft>
              <a:buFont typeface="Arial" panose="020B0604020202020204" pitchFamily="34" charset="0"/>
              <a:buChar char="•"/>
            </a:pPr>
            <a:r>
              <a:rPr lang="en-US" sz="2000"/>
              <a:t>Data Visualization</a:t>
            </a:r>
          </a:p>
          <a:p>
            <a:pPr marL="342900" indent="-228600">
              <a:lnSpc>
                <a:spcPct val="90000"/>
              </a:lnSpc>
              <a:spcAft>
                <a:spcPts val="600"/>
              </a:spcAft>
              <a:buFont typeface="Arial" panose="020B0604020202020204" pitchFamily="34" charset="0"/>
              <a:buChar char="•"/>
            </a:pPr>
            <a:r>
              <a:rPr lang="en-US" sz="2000"/>
              <a:t>EDA</a:t>
            </a:r>
          </a:p>
          <a:p>
            <a:pPr marL="342900" indent="-228600">
              <a:lnSpc>
                <a:spcPct val="90000"/>
              </a:lnSpc>
              <a:spcAft>
                <a:spcPts val="600"/>
              </a:spcAft>
              <a:buFont typeface="Arial" panose="020B0604020202020204" pitchFamily="34" charset="0"/>
              <a:buChar char="•"/>
            </a:pPr>
            <a:r>
              <a:rPr lang="en-US" sz="2000"/>
              <a:t>Data splitting for model building</a:t>
            </a:r>
          </a:p>
          <a:p>
            <a:pPr marL="342900" indent="-228600">
              <a:lnSpc>
                <a:spcPct val="90000"/>
              </a:lnSpc>
              <a:spcAft>
                <a:spcPts val="600"/>
              </a:spcAft>
              <a:buFont typeface="Arial" panose="020B0604020202020204" pitchFamily="34" charset="0"/>
              <a:buChar char="•"/>
            </a:pPr>
            <a:r>
              <a:rPr lang="en-US" sz="2000"/>
              <a:t>Model evaluation and comparison</a:t>
            </a:r>
          </a:p>
          <a:p>
            <a:pPr marL="342900" indent="-228600">
              <a:lnSpc>
                <a:spcPct val="90000"/>
              </a:lnSpc>
              <a:spcAft>
                <a:spcPts val="600"/>
              </a:spcAft>
              <a:buFont typeface="Arial" panose="020B0604020202020204" pitchFamily="34" charset="0"/>
              <a:buChar char="•"/>
            </a:pPr>
            <a:r>
              <a:rPr lang="en-US" sz="2000"/>
              <a:t>Deployment</a:t>
            </a:r>
          </a:p>
          <a:p>
            <a:pPr indent="-228600">
              <a:lnSpc>
                <a:spcPct val="90000"/>
              </a:lnSpc>
              <a:spcAft>
                <a:spcPts val="600"/>
              </a:spcAft>
              <a:buFont typeface="Arial" panose="020B0604020202020204" pitchFamily="34" charset="0"/>
              <a:buChar char="•"/>
            </a:pPr>
            <a:endParaRPr lang="en-US" sz="2000"/>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Google Shape;333;p1">
            <a:extLst>
              <a:ext uri="{FF2B5EF4-FFF2-40B4-BE49-F238E27FC236}">
                <a16:creationId xmlns:a16="http://schemas.microsoft.com/office/drawing/2014/main" id="{1DEDD2E0-36C8-B1C7-9585-4C5DA199E3D5}"/>
              </a:ext>
            </a:extLst>
          </p:cNvPr>
          <p:cNvPicPr preferRelativeResize="0"/>
          <p:nvPr/>
        </p:nvPicPr>
        <p:blipFill rotWithShape="1">
          <a:blip r:embed="rId2">
            <a:alphaModFix/>
          </a:blip>
          <a:srcRect/>
          <a:stretch/>
        </p:blipFill>
        <p:spPr>
          <a:xfrm>
            <a:off x="10658061" y="314739"/>
            <a:ext cx="1187051" cy="411359"/>
          </a:xfrm>
          <a:prstGeom prst="rect">
            <a:avLst/>
          </a:prstGeom>
          <a:noFill/>
          <a:ln>
            <a:noFill/>
          </a:ln>
        </p:spPr>
      </p:pic>
    </p:spTree>
    <p:extLst>
      <p:ext uri="{BB962C8B-B14F-4D97-AF65-F5344CB8AC3E}">
        <p14:creationId xmlns:p14="http://schemas.microsoft.com/office/powerpoint/2010/main" val="2143802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33;p1">
            <a:extLst>
              <a:ext uri="{FF2B5EF4-FFF2-40B4-BE49-F238E27FC236}">
                <a16:creationId xmlns:a16="http://schemas.microsoft.com/office/drawing/2014/main" id="{154A9DCD-6395-201C-A725-D68DC0EE5F8D}"/>
              </a:ext>
            </a:extLst>
          </p:cNvPr>
          <p:cNvPicPr preferRelativeResize="0"/>
          <p:nvPr/>
        </p:nvPicPr>
        <p:blipFill rotWithShape="1">
          <a:blip r:embed="rId2">
            <a:alphaModFix/>
          </a:blip>
          <a:srcRect/>
          <a:stretch/>
        </p:blipFill>
        <p:spPr>
          <a:xfrm>
            <a:off x="10578059" y="367748"/>
            <a:ext cx="1187051" cy="411359"/>
          </a:xfrm>
          <a:prstGeom prst="rect">
            <a:avLst/>
          </a:prstGeom>
          <a:noFill/>
          <a:ln>
            <a:noFill/>
          </a:ln>
        </p:spPr>
      </p:pic>
      <p:sp>
        <p:nvSpPr>
          <p:cNvPr id="3" name="TextBox 2">
            <a:extLst>
              <a:ext uri="{FF2B5EF4-FFF2-40B4-BE49-F238E27FC236}">
                <a16:creationId xmlns:a16="http://schemas.microsoft.com/office/drawing/2014/main" id="{C1887C49-BD1B-4E70-33C4-FDDDC2CA7BD5}"/>
              </a:ext>
            </a:extLst>
          </p:cNvPr>
          <p:cNvSpPr txBox="1"/>
          <p:nvPr/>
        </p:nvSpPr>
        <p:spPr>
          <a:xfrm>
            <a:off x="1364973" y="222194"/>
            <a:ext cx="3167269" cy="523220"/>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Data set details</a:t>
            </a:r>
            <a:endParaRPr lang="en-US" sz="28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F09D9779-AC45-6230-0F9F-5766A500EDD0}"/>
              </a:ext>
            </a:extLst>
          </p:cNvPr>
          <p:cNvSpPr txBox="1"/>
          <p:nvPr/>
        </p:nvSpPr>
        <p:spPr>
          <a:xfrm flipH="1">
            <a:off x="1364973" y="745414"/>
            <a:ext cx="8236890" cy="2031325"/>
          </a:xfrm>
          <a:prstGeom prst="rect">
            <a:avLst/>
          </a:prstGeom>
          <a:noFill/>
        </p:spPr>
        <p:txBody>
          <a:bodyPr wrap="square" rtlCol="0">
            <a:spAutoFit/>
          </a:bodyPr>
          <a:lstStyle/>
          <a:p>
            <a:pPr marL="285750" indent="-285750">
              <a:buFont typeface="Arial" panose="020B0604020202020204" pitchFamily="34" charset="0"/>
              <a:buChar char="•"/>
            </a:pPr>
            <a:r>
              <a:rPr lang="en-US"/>
              <a:t>Consider multiple companies data </a:t>
            </a:r>
          </a:p>
          <a:p>
            <a:pPr marL="285750" indent="-285750">
              <a:buFont typeface="Arial" panose="020B0604020202020204" pitchFamily="34" charset="0"/>
              <a:buChar char="•"/>
            </a:pPr>
            <a:r>
              <a:rPr lang="en-US"/>
              <a:t>We have used </a:t>
            </a:r>
            <a:r>
              <a:rPr lang="en-US" b="1"/>
              <a:t>yfinance</a:t>
            </a:r>
            <a:r>
              <a:rPr lang="en-US"/>
              <a:t> to collect the stock history data of company.</a:t>
            </a:r>
          </a:p>
          <a:p>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IN"/>
          </a:p>
        </p:txBody>
      </p:sp>
      <p:pic>
        <p:nvPicPr>
          <p:cNvPr id="5" name="Picture 4"/>
          <p:cNvPicPr>
            <a:picLocks noChangeAspect="1"/>
          </p:cNvPicPr>
          <p:nvPr/>
        </p:nvPicPr>
        <p:blipFill>
          <a:blip r:embed="rId3"/>
          <a:stretch>
            <a:fillRect/>
          </a:stretch>
        </p:blipFill>
        <p:spPr>
          <a:xfrm>
            <a:off x="332508" y="1410134"/>
            <a:ext cx="11635076" cy="350942"/>
          </a:xfrm>
          <a:prstGeom prst="rect">
            <a:avLst/>
          </a:prstGeom>
        </p:spPr>
      </p:pic>
      <p:pic>
        <p:nvPicPr>
          <p:cNvPr id="6" name="Picture 5"/>
          <p:cNvPicPr>
            <a:picLocks noChangeAspect="1"/>
          </p:cNvPicPr>
          <p:nvPr/>
        </p:nvPicPr>
        <p:blipFill>
          <a:blip r:embed="rId4"/>
          <a:stretch>
            <a:fillRect/>
          </a:stretch>
        </p:blipFill>
        <p:spPr>
          <a:xfrm>
            <a:off x="1448100" y="1933354"/>
            <a:ext cx="5560773" cy="4563766"/>
          </a:xfrm>
          <a:prstGeom prst="rect">
            <a:avLst/>
          </a:prstGeom>
        </p:spPr>
      </p:pic>
    </p:spTree>
    <p:extLst>
      <p:ext uri="{BB962C8B-B14F-4D97-AF65-F5344CB8AC3E}">
        <p14:creationId xmlns:p14="http://schemas.microsoft.com/office/powerpoint/2010/main" val="147150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EEDD-8613-B722-1B52-9247452362E3}"/>
              </a:ext>
            </a:extLst>
          </p:cNvPr>
          <p:cNvSpPr>
            <a:spLocks noGrp="1"/>
          </p:cNvSpPr>
          <p:nvPr>
            <p:ph type="title"/>
          </p:nvPr>
        </p:nvSpPr>
        <p:spPr>
          <a:xfrm>
            <a:off x="838200" y="365125"/>
            <a:ext cx="9390743" cy="744992"/>
          </a:xfrm>
        </p:spPr>
        <p:txBody>
          <a:bodyPr/>
          <a:lstStyle/>
          <a:p>
            <a:r>
              <a:rPr lang="en-US" b="1">
                <a:solidFill>
                  <a:schemeClr val="accent1"/>
                </a:solidFill>
                <a:cs typeface="Calibri Light"/>
              </a:rPr>
              <a:t>Data Understanding</a:t>
            </a:r>
          </a:p>
        </p:txBody>
      </p:sp>
      <p:sp>
        <p:nvSpPr>
          <p:cNvPr id="5" name="TextBox 4">
            <a:extLst>
              <a:ext uri="{FF2B5EF4-FFF2-40B4-BE49-F238E27FC236}">
                <a16:creationId xmlns:a16="http://schemas.microsoft.com/office/drawing/2014/main" id="{8623E496-0A3A-A3D4-83C2-1B6151B97FE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6" name="TextBox 5">
            <a:extLst>
              <a:ext uri="{FF2B5EF4-FFF2-40B4-BE49-F238E27FC236}">
                <a16:creationId xmlns:a16="http://schemas.microsoft.com/office/drawing/2014/main" id="{CA519165-AE2D-7C35-B650-E62AA084331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7" name="Picture 7" descr="Table&#10;&#10;Description automatically generated">
            <a:extLst>
              <a:ext uri="{FF2B5EF4-FFF2-40B4-BE49-F238E27FC236}">
                <a16:creationId xmlns:a16="http://schemas.microsoft.com/office/drawing/2014/main" id="{82D76C72-29A1-EE1B-C1D2-D0F01C0CCA8C}"/>
              </a:ext>
            </a:extLst>
          </p:cNvPr>
          <p:cNvPicPr>
            <a:picLocks noChangeAspect="1"/>
          </p:cNvPicPr>
          <p:nvPr/>
        </p:nvPicPr>
        <p:blipFill>
          <a:blip r:embed="rId2"/>
          <a:stretch>
            <a:fillRect/>
          </a:stretch>
        </p:blipFill>
        <p:spPr>
          <a:xfrm>
            <a:off x="370114" y="1347016"/>
            <a:ext cx="6662056" cy="3317299"/>
          </a:xfrm>
          <a:prstGeom prst="rect">
            <a:avLst/>
          </a:prstGeom>
        </p:spPr>
      </p:pic>
      <p:pic>
        <p:nvPicPr>
          <p:cNvPr id="8" name="Picture 8" descr="Table&#10;&#10;Description automatically generated">
            <a:extLst>
              <a:ext uri="{FF2B5EF4-FFF2-40B4-BE49-F238E27FC236}">
                <a16:creationId xmlns:a16="http://schemas.microsoft.com/office/drawing/2014/main" id="{414DD532-9FA8-97DB-3F0A-BCFFC2B5ABA8}"/>
              </a:ext>
            </a:extLst>
          </p:cNvPr>
          <p:cNvPicPr>
            <a:picLocks noChangeAspect="1"/>
          </p:cNvPicPr>
          <p:nvPr/>
        </p:nvPicPr>
        <p:blipFill>
          <a:blip r:embed="rId3"/>
          <a:stretch>
            <a:fillRect/>
          </a:stretch>
        </p:blipFill>
        <p:spPr>
          <a:xfrm>
            <a:off x="7022495" y="3204826"/>
            <a:ext cx="4992914" cy="3230253"/>
          </a:xfrm>
          <a:prstGeom prst="rect">
            <a:avLst/>
          </a:prstGeom>
        </p:spPr>
      </p:pic>
      <p:sp>
        <p:nvSpPr>
          <p:cNvPr id="9" name="TextBox 8">
            <a:extLst>
              <a:ext uri="{FF2B5EF4-FFF2-40B4-BE49-F238E27FC236}">
                <a16:creationId xmlns:a16="http://schemas.microsoft.com/office/drawing/2014/main" id="{F7DFBB28-313B-FD80-436A-88CD1F1F86F9}"/>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r>
            <a:br>
              <a:rPr lang="en-US"/>
            </a:br>
            <a:endParaRPr lang="en-US">
              <a:cs typeface="Calibri"/>
            </a:endParaRPr>
          </a:p>
        </p:txBody>
      </p:sp>
      <p:sp>
        <p:nvSpPr>
          <p:cNvPr id="10" name="TextBox 9">
            <a:extLst>
              <a:ext uri="{FF2B5EF4-FFF2-40B4-BE49-F238E27FC236}">
                <a16:creationId xmlns:a16="http://schemas.microsoft.com/office/drawing/2014/main" id="{E45CCDE3-7485-BE0D-68F2-867232BA5EA2}"/>
              </a:ext>
            </a:extLst>
          </p:cNvPr>
          <p:cNvSpPr txBox="1"/>
          <p:nvPr/>
        </p:nvSpPr>
        <p:spPr>
          <a:xfrm>
            <a:off x="367846" y="4915656"/>
            <a:ext cx="664996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cs typeface="Calibri"/>
              </a:rPr>
              <a:t>We can see sudden </a:t>
            </a:r>
            <a:r>
              <a:rPr lang="en-US" sz="2000">
                <a:ea typeface="+mn-lt"/>
                <a:cs typeface="+mn-lt"/>
              </a:rPr>
              <a:t>fluctuation</a:t>
            </a:r>
            <a:r>
              <a:rPr lang="en-US" sz="2000">
                <a:cs typeface="Calibri"/>
              </a:rPr>
              <a:t> volume column from 3rd </a:t>
            </a:r>
            <a:r>
              <a:rPr lang="en-US" sz="2000">
                <a:ea typeface="+mn-lt"/>
                <a:cs typeface="+mn-lt"/>
              </a:rPr>
              <a:t>quartile </a:t>
            </a:r>
            <a:r>
              <a:rPr lang="en-US" sz="2000">
                <a:cs typeface="Calibri"/>
              </a:rPr>
              <a:t>to max </a:t>
            </a:r>
            <a:endParaRPr lang="en-US"/>
          </a:p>
        </p:txBody>
      </p:sp>
      <p:sp>
        <p:nvSpPr>
          <p:cNvPr id="11" name="TextBox 10">
            <a:extLst>
              <a:ext uri="{FF2B5EF4-FFF2-40B4-BE49-F238E27FC236}">
                <a16:creationId xmlns:a16="http://schemas.microsoft.com/office/drawing/2014/main" id="{07179B64-26F3-54D9-1052-37DD9CD7A5EB}"/>
              </a:ext>
            </a:extLst>
          </p:cNvPr>
          <p:cNvSpPr txBox="1"/>
          <p:nvPr/>
        </p:nvSpPr>
        <p:spPr>
          <a:xfrm>
            <a:off x="7324876" y="1712686"/>
            <a:ext cx="438815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Hear we can see the all information about the data. </a:t>
            </a:r>
            <a:r>
              <a:rPr lang="en-US" sz="2000">
                <a:ea typeface="+mn-lt"/>
                <a:cs typeface="+mn-lt"/>
              </a:rPr>
              <a:t>There is no null values and data types count of each column</a:t>
            </a:r>
            <a:endParaRPr lang="en-US" sz="2000">
              <a:cs typeface="Calibri"/>
            </a:endParaRPr>
          </a:p>
        </p:txBody>
      </p:sp>
      <p:pic>
        <p:nvPicPr>
          <p:cNvPr id="3" name="Google Shape;333;p1">
            <a:extLst>
              <a:ext uri="{FF2B5EF4-FFF2-40B4-BE49-F238E27FC236}">
                <a16:creationId xmlns:a16="http://schemas.microsoft.com/office/drawing/2014/main" id="{69AF659E-FB41-ECE1-3F7D-500DDB070131}"/>
              </a:ext>
            </a:extLst>
          </p:cNvPr>
          <p:cNvPicPr preferRelativeResize="0"/>
          <p:nvPr/>
        </p:nvPicPr>
        <p:blipFill rotWithShape="1">
          <a:blip r:embed="rId4">
            <a:alphaModFix/>
          </a:blip>
          <a:srcRect/>
          <a:stretch/>
        </p:blipFill>
        <p:spPr>
          <a:xfrm>
            <a:off x="10503804" y="367117"/>
            <a:ext cx="1187051" cy="411359"/>
          </a:xfrm>
          <a:prstGeom prst="rect">
            <a:avLst/>
          </a:prstGeom>
          <a:noFill/>
          <a:ln>
            <a:noFill/>
          </a:ln>
        </p:spPr>
      </p:pic>
    </p:spTree>
    <p:extLst>
      <p:ext uri="{BB962C8B-B14F-4D97-AF65-F5344CB8AC3E}">
        <p14:creationId xmlns:p14="http://schemas.microsoft.com/office/powerpoint/2010/main" val="952971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7B98C47-D816-E5D1-B1B9-2CFBA427400B}"/>
              </a:ext>
            </a:extLst>
          </p:cNvPr>
          <p:cNvSpPr txBox="1"/>
          <p:nvPr/>
        </p:nvSpPr>
        <p:spPr>
          <a:xfrm>
            <a:off x="643467" y="1253068"/>
            <a:ext cx="10905066" cy="113573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kern="1200" dirty="0">
                <a:solidFill>
                  <a:schemeClr val="accent1"/>
                </a:solidFill>
                <a:latin typeface="+mj-lt"/>
                <a:ea typeface="+mj-ea"/>
                <a:cs typeface="+mj-cs"/>
              </a:rPr>
              <a:t>Data Visualization</a:t>
            </a:r>
            <a:endParaRPr lang="en-US" sz="3600" b="1" kern="1200" dirty="0">
              <a:solidFill>
                <a:schemeClr val="accent1"/>
              </a:solidFill>
              <a:latin typeface="+mj-lt"/>
              <a:ea typeface="+mj-ea"/>
              <a:cs typeface="Calibri Light"/>
            </a:endParaRPr>
          </a:p>
          <a:p>
            <a:pPr>
              <a:lnSpc>
                <a:spcPct val="90000"/>
              </a:lnSpc>
              <a:spcBef>
                <a:spcPct val="0"/>
              </a:spcBef>
              <a:spcAft>
                <a:spcPts val="600"/>
              </a:spcAft>
            </a:pPr>
            <a:endParaRPr lang="en-US" sz="3600" b="1" kern="1200" dirty="0">
              <a:solidFill>
                <a:schemeClr val="accent1"/>
              </a:solidFill>
              <a:latin typeface="+mj-lt"/>
              <a:ea typeface="+mj-ea"/>
              <a:cs typeface="Calibri Light"/>
            </a:endParaRPr>
          </a:p>
          <a:p>
            <a:pPr>
              <a:lnSpc>
                <a:spcPct val="90000"/>
              </a:lnSpc>
              <a:spcBef>
                <a:spcPct val="0"/>
              </a:spcBef>
              <a:spcAft>
                <a:spcPts val="600"/>
              </a:spcAft>
            </a:pPr>
            <a:endParaRPr lang="en-US" sz="3600" b="1" kern="1200" dirty="0">
              <a:solidFill>
                <a:schemeClr val="accent1"/>
              </a:solidFill>
              <a:latin typeface="+mj-lt"/>
              <a:ea typeface="+mj-ea"/>
              <a:cs typeface="Calibri Light"/>
            </a:endParaRPr>
          </a:p>
        </p:txBody>
      </p:sp>
      <p:sp>
        <p:nvSpPr>
          <p:cNvPr id="9" name="TextBox 8">
            <a:extLst>
              <a:ext uri="{FF2B5EF4-FFF2-40B4-BE49-F238E27FC236}">
                <a16:creationId xmlns:a16="http://schemas.microsoft.com/office/drawing/2014/main" id="{9A7DCFC2-DC4E-0934-BEE8-3B8C97A087F6}"/>
              </a:ext>
            </a:extLst>
          </p:cNvPr>
          <p:cNvSpPr txBox="1"/>
          <p:nvPr/>
        </p:nvSpPr>
        <p:spPr>
          <a:xfrm>
            <a:off x="643469" y="1782981"/>
            <a:ext cx="4008384" cy="43939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a:t>Did the data visualization with partial correlation and auto correlation for better understanding the data</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Chart, line chart, histogram&#10;&#10;Description automatically generated">
            <a:extLst>
              <a:ext uri="{FF2B5EF4-FFF2-40B4-BE49-F238E27FC236}">
                <a16:creationId xmlns:a16="http://schemas.microsoft.com/office/drawing/2014/main" id="{86975DAC-62E1-A40B-F441-5C2E1C9B19F8}"/>
              </a:ext>
            </a:extLst>
          </p:cNvPr>
          <p:cNvPicPr>
            <a:picLocks noChangeAspect="1"/>
          </p:cNvPicPr>
          <p:nvPr/>
        </p:nvPicPr>
        <p:blipFill>
          <a:blip r:embed="rId2"/>
          <a:stretch>
            <a:fillRect/>
          </a:stretch>
        </p:blipFill>
        <p:spPr>
          <a:xfrm>
            <a:off x="5283225" y="1435970"/>
            <a:ext cx="6253212" cy="4306009"/>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3445C9C1-386E-DA43-E46D-2C1E53BB432C}"/>
              </a:ext>
            </a:extLst>
          </p:cNvPr>
          <p:cNvSpPr txBox="1"/>
          <p:nvPr/>
        </p:nvSpPr>
        <p:spPr>
          <a:xfrm>
            <a:off x="1734608" y="449232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8" name="TextBox 7">
            <a:extLst>
              <a:ext uri="{FF2B5EF4-FFF2-40B4-BE49-F238E27FC236}">
                <a16:creationId xmlns:a16="http://schemas.microsoft.com/office/drawing/2014/main" id="{A170CE43-A181-296F-D5EC-54F52270FC98}"/>
              </a:ext>
            </a:extLst>
          </p:cNvPr>
          <p:cNvSpPr txBox="1"/>
          <p:nvPr/>
        </p:nvSpPr>
        <p:spPr>
          <a:xfrm>
            <a:off x="6272590" y="1531257"/>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solidFill>
                <a:schemeClr val="tx1">
                  <a:lumMod val="95000"/>
                  <a:lumOff val="5000"/>
                </a:schemeClr>
              </a:solidFill>
              <a:cs typeface="Calibri"/>
            </a:endParaRPr>
          </a:p>
        </p:txBody>
      </p:sp>
      <p:pic>
        <p:nvPicPr>
          <p:cNvPr id="5" name="Google Shape;333;p1">
            <a:extLst>
              <a:ext uri="{FF2B5EF4-FFF2-40B4-BE49-F238E27FC236}">
                <a16:creationId xmlns:a16="http://schemas.microsoft.com/office/drawing/2014/main" id="{542D0045-9B18-5ED2-A327-166703F70073}"/>
              </a:ext>
            </a:extLst>
          </p:cNvPr>
          <p:cNvPicPr preferRelativeResize="0"/>
          <p:nvPr/>
        </p:nvPicPr>
        <p:blipFill rotWithShape="1">
          <a:blip r:embed="rId3">
            <a:alphaModFix/>
          </a:blip>
          <a:srcRect/>
          <a:stretch/>
        </p:blipFill>
        <p:spPr>
          <a:xfrm>
            <a:off x="10697328" y="221974"/>
            <a:ext cx="1187051" cy="411359"/>
          </a:xfrm>
          <a:prstGeom prst="rect">
            <a:avLst/>
          </a:prstGeom>
          <a:noFill/>
          <a:ln>
            <a:noFill/>
          </a:ln>
        </p:spPr>
      </p:pic>
    </p:spTree>
    <p:extLst>
      <p:ext uri="{BB962C8B-B14F-4D97-AF65-F5344CB8AC3E}">
        <p14:creationId xmlns:p14="http://schemas.microsoft.com/office/powerpoint/2010/main" val="3351423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9D2AEE3-F4AE-6EDF-7945-7182CD5B19DA}"/>
              </a:ext>
            </a:extLst>
          </p:cNvPr>
          <p:cNvPicPr>
            <a:picLocks noChangeAspect="1"/>
          </p:cNvPicPr>
          <p:nvPr/>
        </p:nvPicPr>
        <p:blipFill>
          <a:blip r:embed="rId2"/>
          <a:stretch>
            <a:fillRect/>
          </a:stretch>
        </p:blipFill>
        <p:spPr>
          <a:xfrm>
            <a:off x="273352" y="1026595"/>
            <a:ext cx="6202437" cy="2603476"/>
          </a:xfrm>
          <a:prstGeom prst="rect">
            <a:avLst/>
          </a:prstGeom>
        </p:spPr>
      </p:pic>
      <p:pic>
        <p:nvPicPr>
          <p:cNvPr id="3" name="Picture 3" descr="Chart&#10;&#10;Description automatically generated">
            <a:extLst>
              <a:ext uri="{FF2B5EF4-FFF2-40B4-BE49-F238E27FC236}">
                <a16:creationId xmlns:a16="http://schemas.microsoft.com/office/drawing/2014/main" id="{16839A8F-396C-2499-0254-05507C3E0D19}"/>
              </a:ext>
            </a:extLst>
          </p:cNvPr>
          <p:cNvPicPr>
            <a:picLocks noChangeAspect="1"/>
          </p:cNvPicPr>
          <p:nvPr/>
        </p:nvPicPr>
        <p:blipFill>
          <a:blip r:embed="rId3"/>
          <a:stretch>
            <a:fillRect/>
          </a:stretch>
        </p:blipFill>
        <p:spPr>
          <a:xfrm>
            <a:off x="116115" y="3816229"/>
            <a:ext cx="6359674" cy="2612209"/>
          </a:xfrm>
          <a:prstGeom prst="rect">
            <a:avLst/>
          </a:prstGeom>
        </p:spPr>
      </p:pic>
      <p:pic>
        <p:nvPicPr>
          <p:cNvPr id="4" name="Picture 4" descr="A picture containing chart&#10;&#10;Description automatically generated">
            <a:extLst>
              <a:ext uri="{FF2B5EF4-FFF2-40B4-BE49-F238E27FC236}">
                <a16:creationId xmlns:a16="http://schemas.microsoft.com/office/drawing/2014/main" id="{5D747265-56A7-7EDA-3161-65FC67BC6915}"/>
              </a:ext>
            </a:extLst>
          </p:cNvPr>
          <p:cNvPicPr>
            <a:picLocks noChangeAspect="1"/>
          </p:cNvPicPr>
          <p:nvPr/>
        </p:nvPicPr>
        <p:blipFill>
          <a:blip r:embed="rId4"/>
          <a:stretch>
            <a:fillRect/>
          </a:stretch>
        </p:blipFill>
        <p:spPr>
          <a:xfrm>
            <a:off x="6647543" y="1511144"/>
            <a:ext cx="5549295" cy="2468948"/>
          </a:xfrm>
          <a:prstGeom prst="rect">
            <a:avLst/>
          </a:prstGeom>
        </p:spPr>
      </p:pic>
      <p:sp>
        <p:nvSpPr>
          <p:cNvPr id="5" name="TextBox 4">
            <a:extLst>
              <a:ext uri="{FF2B5EF4-FFF2-40B4-BE49-F238E27FC236}">
                <a16:creationId xmlns:a16="http://schemas.microsoft.com/office/drawing/2014/main" id="{5D2C7221-6458-EAED-11CB-2DF72DEEC002}"/>
              </a:ext>
            </a:extLst>
          </p:cNvPr>
          <p:cNvSpPr txBox="1"/>
          <p:nvPr/>
        </p:nvSpPr>
        <p:spPr>
          <a:xfrm>
            <a:off x="442686" y="297543"/>
            <a:ext cx="115122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accent1"/>
                </a:solidFill>
                <a:ea typeface="+mn-lt"/>
                <a:cs typeface="+mn-lt"/>
              </a:rPr>
              <a:t>Plotting the stock's adjusted closing price using pandas</a:t>
            </a:r>
            <a:endParaRPr lang="en-US" sz="2400">
              <a:solidFill>
                <a:schemeClr val="accent1"/>
              </a:solidFill>
              <a:cs typeface="Calibri"/>
            </a:endParaRPr>
          </a:p>
        </p:txBody>
      </p:sp>
      <p:sp>
        <p:nvSpPr>
          <p:cNvPr id="6" name="TextBox 5">
            <a:extLst>
              <a:ext uri="{FF2B5EF4-FFF2-40B4-BE49-F238E27FC236}">
                <a16:creationId xmlns:a16="http://schemas.microsoft.com/office/drawing/2014/main" id="{5E8C449D-6785-CCCB-C32A-902219ACDE01}"/>
              </a:ext>
            </a:extLst>
          </p:cNvPr>
          <p:cNvSpPr txBox="1"/>
          <p:nvPr/>
        </p:nvSpPr>
        <p:spPr>
          <a:xfrm>
            <a:off x="370114" y="3575352"/>
            <a:ext cx="5863771"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ea typeface="+mn-lt"/>
              <a:cs typeface="+mn-lt"/>
            </a:endParaRPr>
          </a:p>
          <a:p>
            <a:pPr algn="l"/>
            <a:endParaRPr lang="en-US">
              <a:cs typeface="Calibri"/>
            </a:endParaRPr>
          </a:p>
        </p:txBody>
      </p:sp>
      <p:sp>
        <p:nvSpPr>
          <p:cNvPr id="7" name="TextBox 6">
            <a:extLst>
              <a:ext uri="{FF2B5EF4-FFF2-40B4-BE49-F238E27FC236}">
                <a16:creationId xmlns:a16="http://schemas.microsoft.com/office/drawing/2014/main" id="{14C26FC6-2A37-6804-E4A7-5A0DF0947B22}"/>
              </a:ext>
            </a:extLst>
          </p:cNvPr>
          <p:cNvSpPr txBox="1"/>
          <p:nvPr/>
        </p:nvSpPr>
        <p:spPr>
          <a:xfrm>
            <a:off x="6693656" y="4322990"/>
            <a:ext cx="533158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From this we can notice some Plotting the stock's adjusted closing price using pandas </a:t>
            </a:r>
            <a:r>
              <a:rPr lang="en-US" sz="2000">
                <a:ea typeface="+mn-lt"/>
                <a:cs typeface="+mn-lt"/>
              </a:rPr>
              <a:t>outlier </a:t>
            </a:r>
            <a:r>
              <a:rPr lang="en-US" sz="2000">
                <a:cs typeface="Calibri"/>
              </a:rPr>
              <a:t>is </a:t>
            </a:r>
            <a:r>
              <a:rPr lang="en-US" sz="2000">
                <a:ea typeface="+mn-lt"/>
                <a:cs typeface="+mn-lt"/>
              </a:rPr>
              <a:t>occur </a:t>
            </a:r>
            <a:r>
              <a:rPr lang="en-US" sz="2000">
                <a:cs typeface="Calibri"/>
              </a:rPr>
              <a:t>in volume column between 2018 -2019</a:t>
            </a:r>
            <a:endParaRPr lang="en-US">
              <a:cs typeface="Calibri"/>
            </a:endParaRPr>
          </a:p>
        </p:txBody>
      </p:sp>
      <p:pic>
        <p:nvPicPr>
          <p:cNvPr id="9" name="Google Shape;333;p1">
            <a:extLst>
              <a:ext uri="{FF2B5EF4-FFF2-40B4-BE49-F238E27FC236}">
                <a16:creationId xmlns:a16="http://schemas.microsoft.com/office/drawing/2014/main" id="{82C4A5AD-0CD6-4644-C6EF-7AE9A44DF1CE}"/>
              </a:ext>
            </a:extLst>
          </p:cNvPr>
          <p:cNvPicPr preferRelativeResize="0"/>
          <p:nvPr/>
        </p:nvPicPr>
        <p:blipFill rotWithShape="1">
          <a:blip r:embed="rId5">
            <a:alphaModFix/>
          </a:blip>
          <a:srcRect/>
          <a:stretch/>
        </p:blipFill>
        <p:spPr>
          <a:xfrm>
            <a:off x="10697328" y="221974"/>
            <a:ext cx="1187051" cy="411359"/>
          </a:xfrm>
          <a:prstGeom prst="rect">
            <a:avLst/>
          </a:prstGeom>
          <a:noFill/>
          <a:ln>
            <a:noFill/>
          </a:ln>
        </p:spPr>
      </p:pic>
    </p:spTree>
    <p:extLst>
      <p:ext uri="{BB962C8B-B14F-4D97-AF65-F5344CB8AC3E}">
        <p14:creationId xmlns:p14="http://schemas.microsoft.com/office/powerpoint/2010/main" val="358304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1A9A33-DE40-90C1-E99F-720A4FCA6412}"/>
              </a:ext>
            </a:extLst>
          </p:cNvPr>
          <p:cNvSpPr txBox="1"/>
          <p:nvPr/>
        </p:nvSpPr>
        <p:spPr>
          <a:xfrm>
            <a:off x="732971" y="285448"/>
            <a:ext cx="11379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accent1"/>
                </a:solidFill>
              </a:rPr>
              <a:t>To detect the outlier we are Using the boxplot  Adj close, open ,volume</a:t>
            </a:r>
            <a:endParaRPr lang="en-US" sz="2800" b="1">
              <a:solidFill>
                <a:schemeClr val="accent1"/>
              </a:solidFill>
              <a:ea typeface="+mn-lt"/>
              <a:cs typeface="+mn-lt"/>
            </a:endParaRPr>
          </a:p>
        </p:txBody>
      </p:sp>
      <p:pic>
        <p:nvPicPr>
          <p:cNvPr id="3" name="Picture 3" descr="Chart, box and whisker chart&#10;&#10;Description automatically generated">
            <a:extLst>
              <a:ext uri="{FF2B5EF4-FFF2-40B4-BE49-F238E27FC236}">
                <a16:creationId xmlns:a16="http://schemas.microsoft.com/office/drawing/2014/main" id="{1DA89027-ED7A-2093-6E62-91C8F14BF7F7}"/>
              </a:ext>
            </a:extLst>
          </p:cNvPr>
          <p:cNvPicPr>
            <a:picLocks noChangeAspect="1"/>
          </p:cNvPicPr>
          <p:nvPr/>
        </p:nvPicPr>
        <p:blipFill>
          <a:blip r:embed="rId2"/>
          <a:stretch>
            <a:fillRect/>
          </a:stretch>
        </p:blipFill>
        <p:spPr>
          <a:xfrm>
            <a:off x="599923" y="1012201"/>
            <a:ext cx="4666344" cy="3007218"/>
          </a:xfrm>
          <a:prstGeom prst="rect">
            <a:avLst/>
          </a:prstGeom>
        </p:spPr>
      </p:pic>
      <p:pic>
        <p:nvPicPr>
          <p:cNvPr id="4" name="Picture 4" descr="Chart, box and whisker chart&#10;&#10;Description automatically generated">
            <a:extLst>
              <a:ext uri="{FF2B5EF4-FFF2-40B4-BE49-F238E27FC236}">
                <a16:creationId xmlns:a16="http://schemas.microsoft.com/office/drawing/2014/main" id="{50B04FEA-386A-9068-F1C9-3D2865DDCD24}"/>
              </a:ext>
            </a:extLst>
          </p:cNvPr>
          <p:cNvPicPr>
            <a:picLocks noChangeAspect="1"/>
          </p:cNvPicPr>
          <p:nvPr/>
        </p:nvPicPr>
        <p:blipFill>
          <a:blip r:embed="rId3"/>
          <a:stretch>
            <a:fillRect/>
          </a:stretch>
        </p:blipFill>
        <p:spPr>
          <a:xfrm>
            <a:off x="6224212" y="1036391"/>
            <a:ext cx="4533294" cy="3007218"/>
          </a:xfrm>
          <a:prstGeom prst="rect">
            <a:avLst/>
          </a:prstGeom>
        </p:spPr>
      </p:pic>
      <p:pic>
        <p:nvPicPr>
          <p:cNvPr id="5" name="Picture 5" descr="Chart&#10;&#10;Description automatically generated">
            <a:extLst>
              <a:ext uri="{FF2B5EF4-FFF2-40B4-BE49-F238E27FC236}">
                <a16:creationId xmlns:a16="http://schemas.microsoft.com/office/drawing/2014/main" id="{712F597E-AFC7-77CE-DE86-382CE438658A}"/>
              </a:ext>
            </a:extLst>
          </p:cNvPr>
          <p:cNvPicPr>
            <a:picLocks noChangeAspect="1"/>
          </p:cNvPicPr>
          <p:nvPr/>
        </p:nvPicPr>
        <p:blipFill>
          <a:blip r:embed="rId4"/>
          <a:stretch>
            <a:fillRect/>
          </a:stretch>
        </p:blipFill>
        <p:spPr>
          <a:xfrm>
            <a:off x="3526972" y="3596710"/>
            <a:ext cx="4521199" cy="3256866"/>
          </a:xfrm>
          <a:prstGeom prst="rect">
            <a:avLst/>
          </a:prstGeom>
        </p:spPr>
      </p:pic>
      <p:sp>
        <p:nvSpPr>
          <p:cNvPr id="6" name="TextBox 5">
            <a:extLst>
              <a:ext uri="{FF2B5EF4-FFF2-40B4-BE49-F238E27FC236}">
                <a16:creationId xmlns:a16="http://schemas.microsoft.com/office/drawing/2014/main" id="{8BBD1359-93E4-83AA-5B6F-E607CA7C9630}"/>
              </a:ext>
            </a:extLst>
          </p:cNvPr>
          <p:cNvSpPr txBox="1"/>
          <p:nvPr/>
        </p:nvSpPr>
        <p:spPr>
          <a:xfrm>
            <a:off x="8268305" y="4821162"/>
            <a:ext cx="361405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Multiple outliers are there in Volume data, but we will not delete these entries for now.</a:t>
            </a:r>
            <a:r>
              <a:rPr lang="en-US" sz="2400">
                <a:cs typeface="Calibri"/>
              </a:rPr>
              <a:t> </a:t>
            </a:r>
            <a:endParaRPr lang="en-US" sz="2400"/>
          </a:p>
        </p:txBody>
      </p:sp>
      <p:pic>
        <p:nvPicPr>
          <p:cNvPr id="8" name="Google Shape;333;p1">
            <a:extLst>
              <a:ext uri="{FF2B5EF4-FFF2-40B4-BE49-F238E27FC236}">
                <a16:creationId xmlns:a16="http://schemas.microsoft.com/office/drawing/2014/main" id="{0D6F35E6-CEA6-3ECA-1590-6579A59C52D6}"/>
              </a:ext>
            </a:extLst>
          </p:cNvPr>
          <p:cNvPicPr preferRelativeResize="0"/>
          <p:nvPr/>
        </p:nvPicPr>
        <p:blipFill rotWithShape="1">
          <a:blip r:embed="rId5">
            <a:alphaModFix/>
          </a:blip>
          <a:srcRect/>
          <a:stretch/>
        </p:blipFill>
        <p:spPr>
          <a:xfrm>
            <a:off x="343804" y="6172831"/>
            <a:ext cx="1187051" cy="411359"/>
          </a:xfrm>
          <a:prstGeom prst="rect">
            <a:avLst/>
          </a:prstGeom>
          <a:noFill/>
          <a:ln>
            <a:noFill/>
          </a:ln>
        </p:spPr>
      </p:pic>
    </p:spTree>
    <p:extLst>
      <p:ext uri="{BB962C8B-B14F-4D97-AF65-F5344CB8AC3E}">
        <p14:creationId xmlns:p14="http://schemas.microsoft.com/office/powerpoint/2010/main" val="151014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AE47BD-FCBF-4BE2-1A4E-AC2073BA7D4A}"/>
              </a:ext>
            </a:extLst>
          </p:cNvPr>
          <p:cNvSpPr txBox="1"/>
          <p:nvPr/>
        </p:nvSpPr>
        <p:spPr>
          <a:xfrm>
            <a:off x="643467" y="321734"/>
            <a:ext cx="10905066" cy="113573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kern="1200">
                <a:solidFill>
                  <a:schemeClr val="tx1"/>
                </a:solidFill>
                <a:latin typeface="+mj-lt"/>
                <a:ea typeface="+mj-ea"/>
                <a:cs typeface="+mj-cs"/>
              </a:rPr>
              <a:t>Time Resampling</a:t>
            </a:r>
          </a:p>
        </p:txBody>
      </p:sp>
      <p:sp>
        <p:nvSpPr>
          <p:cNvPr id="3" name="TextBox 2">
            <a:extLst>
              <a:ext uri="{FF2B5EF4-FFF2-40B4-BE49-F238E27FC236}">
                <a16:creationId xmlns:a16="http://schemas.microsoft.com/office/drawing/2014/main" id="{7A0E9C44-9497-BD98-90AD-7808D71C7308}"/>
              </a:ext>
            </a:extLst>
          </p:cNvPr>
          <p:cNvSpPr txBox="1"/>
          <p:nvPr/>
        </p:nvSpPr>
        <p:spPr>
          <a:xfrm>
            <a:off x="643469" y="1782981"/>
            <a:ext cx="4008384" cy="43939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b="1" dirty="0"/>
              <a:t>Time sampling </a:t>
            </a:r>
            <a:r>
              <a:rPr lang="en-US" sz="2000" dirty="0"/>
              <a:t> is a method of collecting data or information  for a specific time and records whether or not a particular behavior or activity took place</a:t>
            </a:r>
          </a:p>
          <a:p>
            <a:pPr indent="-228600">
              <a:lnSpc>
                <a:spcPct val="90000"/>
              </a:lnSpc>
              <a:spcAft>
                <a:spcPts val="600"/>
              </a:spcAft>
              <a:buFont typeface="Arial" panose="020B0604020202020204" pitchFamily="34" charset="0"/>
              <a:buChar char="•"/>
            </a:pPr>
            <a:r>
              <a:rPr lang="en-US" sz="2000" dirty="0">
                <a:ea typeface="+mn-lt"/>
                <a:cs typeface="+mn-lt"/>
              </a:rPr>
              <a:t>Hear we can notice 2017-2018 it is increasing 2018-2019 its stable again 2019-2021 it again increased. again it is stable.</a:t>
            </a:r>
            <a:endParaRPr lang="en-US" dirty="0"/>
          </a:p>
        </p:txBody>
      </p:sp>
      <p:grpSp>
        <p:nvGrpSpPr>
          <p:cNvPr id="18"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Chart, line chart&#10;&#10;Description automatically generated">
            <a:extLst>
              <a:ext uri="{FF2B5EF4-FFF2-40B4-BE49-F238E27FC236}">
                <a16:creationId xmlns:a16="http://schemas.microsoft.com/office/drawing/2014/main" id="{154FE09A-10E4-669D-43A2-723DDEC4E47C}"/>
              </a:ext>
            </a:extLst>
          </p:cNvPr>
          <p:cNvPicPr>
            <a:picLocks noChangeAspect="1"/>
          </p:cNvPicPr>
          <p:nvPr/>
        </p:nvPicPr>
        <p:blipFill>
          <a:blip r:embed="rId2"/>
          <a:stretch>
            <a:fillRect/>
          </a:stretch>
        </p:blipFill>
        <p:spPr>
          <a:xfrm>
            <a:off x="5295320" y="1884813"/>
            <a:ext cx="6253212" cy="4158227"/>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Google Shape;333;p1">
            <a:extLst>
              <a:ext uri="{FF2B5EF4-FFF2-40B4-BE49-F238E27FC236}">
                <a16:creationId xmlns:a16="http://schemas.microsoft.com/office/drawing/2014/main" id="{8CEDDCE9-9136-FCB1-7C04-C6CF97E6D131}"/>
              </a:ext>
            </a:extLst>
          </p:cNvPr>
          <p:cNvPicPr preferRelativeResize="0"/>
          <p:nvPr/>
        </p:nvPicPr>
        <p:blipFill rotWithShape="1">
          <a:blip r:embed="rId3">
            <a:alphaModFix/>
          </a:blip>
          <a:srcRect/>
          <a:stretch/>
        </p:blipFill>
        <p:spPr>
          <a:xfrm>
            <a:off x="10697328" y="221974"/>
            <a:ext cx="1187051" cy="411359"/>
          </a:xfrm>
          <a:prstGeom prst="rect">
            <a:avLst/>
          </a:prstGeom>
          <a:noFill/>
          <a:ln>
            <a:noFill/>
          </a:ln>
        </p:spPr>
      </p:pic>
    </p:spTree>
    <p:extLst>
      <p:ext uri="{BB962C8B-B14F-4D97-AF65-F5344CB8AC3E}">
        <p14:creationId xmlns:p14="http://schemas.microsoft.com/office/powerpoint/2010/main" val="503956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429</Words>
  <Application>Microsoft Office PowerPoint</Application>
  <PresentationFormat>Widescreen</PresentationFormat>
  <Paragraphs>75</Paragraphs>
  <Slides>21</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Black</vt:lpstr>
      <vt:lpstr>Calibri</vt:lpstr>
      <vt:lpstr>Calibri Light</vt:lpstr>
      <vt:lpstr>Consolas</vt:lpstr>
      <vt:lpstr>Courier New</vt:lpstr>
      <vt:lpstr>Helvetica Neue</vt:lpstr>
      <vt:lpstr>Verdana</vt:lpstr>
      <vt:lpstr>Office Theme</vt:lpstr>
      <vt:lpstr>PowerPoint Presentation</vt:lpstr>
      <vt:lpstr>PowerPoint Presentation</vt:lpstr>
      <vt:lpstr>PowerPoint Presentation</vt:lpstr>
      <vt:lpstr>PowerPoint Presentation</vt:lpstr>
      <vt:lpstr>Data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ghanade</dc:creator>
  <cp:lastModifiedBy>Admin</cp:lastModifiedBy>
  <cp:revision>213</cp:revision>
  <dcterms:created xsi:type="dcterms:W3CDTF">2022-05-18T16:55:59Z</dcterms:created>
  <dcterms:modified xsi:type="dcterms:W3CDTF">2022-06-10T12:25:27Z</dcterms:modified>
</cp:coreProperties>
</file>