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64" r:id="rId3"/>
    <p:sldId id="263" r:id="rId4"/>
    <p:sldId id="257" r:id="rId5"/>
    <p:sldId id="258" r:id="rId6"/>
    <p:sldId id="259" r:id="rId7"/>
    <p:sldId id="260"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378C83-1812-45F6-AEAB-2C3CC14A58BA}" type="datetimeFigureOut">
              <a:rPr lang="en-US" smtClean="0"/>
              <a:t>11/21/2020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7B7B1-43BC-4076-A6F1-16D406B8B210}" type="slidenum">
              <a:rPr lang="en-US" smtClean="0"/>
              <a:t>‹#›</a:t>
            </a:fld>
            <a:endParaRPr lang="en-US"/>
          </a:p>
        </p:txBody>
      </p:sp>
    </p:spTree>
    <p:extLst>
      <p:ext uri="{BB962C8B-B14F-4D97-AF65-F5344CB8AC3E}">
        <p14:creationId xmlns:p14="http://schemas.microsoft.com/office/powerpoint/2010/main" val="3532611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A7B7B1-43BC-4076-A6F1-16D406B8B21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A0F302E-DD95-4C4F-9899-3B360BA8E33C}" type="datetimeFigureOut">
              <a:rPr lang="en-US" smtClean="0"/>
              <a:pPr/>
              <a:t>11/21/2020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2D6AE38-E177-4B9D-A10B-0E4B18A3DFE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0F302E-DD95-4C4F-9899-3B360BA8E33C}"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0F302E-DD95-4C4F-9899-3B360BA8E33C}"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0F302E-DD95-4C4F-9899-3B360BA8E33C}"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A0F302E-DD95-4C4F-9899-3B360BA8E33C}"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E38-E177-4B9D-A10B-0E4B18A3DFE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0F302E-DD95-4C4F-9899-3B360BA8E33C}"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A0F302E-DD95-4C4F-9899-3B360BA8E33C}" type="datetimeFigureOut">
              <a:rPr lang="en-US" smtClean="0"/>
              <a:pPr/>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0F302E-DD95-4C4F-9899-3B360BA8E33C}" type="datetimeFigureOut">
              <a:rPr lang="en-US" smtClean="0"/>
              <a:pPr/>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F302E-DD95-4C4F-9899-3B360BA8E33C}" type="datetimeFigureOut">
              <a:rPr lang="en-US" smtClean="0"/>
              <a:pPr/>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0F302E-DD95-4C4F-9899-3B360BA8E33C}"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6AE38-E177-4B9D-A10B-0E4B18A3DF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0F302E-DD95-4C4F-9899-3B360BA8E33C}"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2D6AE38-E177-4B9D-A10B-0E4B18A3DFE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A0F302E-DD95-4C4F-9899-3B360BA8E33C}" type="datetimeFigureOut">
              <a:rPr lang="en-US" smtClean="0"/>
              <a:pPr/>
              <a:t>11/21/2020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2D6AE38-E177-4B9D-A10B-0E4B18A3DFE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travelogimmigration.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8382000" cy="4343400"/>
          </a:xfrm>
        </p:spPr>
        <p:txBody>
          <a:bodyPr>
            <a:noAutofit/>
          </a:bodyPr>
          <a:lstStyle/>
          <a:p>
            <a:pPr algn="ct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700" dirty="0" smtClean="0">
                <a:solidFill>
                  <a:srgbClr val="FF0000"/>
                </a:solidFill>
                <a:latin typeface="Aharoni" pitchFamily="2" charset="-79"/>
                <a:cs typeface="Aharoni" pitchFamily="2" charset="-79"/>
              </a:rPr>
              <a:t/>
            </a:r>
            <a:br>
              <a:rPr lang="en-US" sz="4700" dirty="0" smtClean="0">
                <a:solidFill>
                  <a:srgbClr val="FF0000"/>
                </a:solidFill>
                <a:latin typeface="Aharoni" pitchFamily="2" charset="-79"/>
                <a:cs typeface="Aharoni" pitchFamily="2" charset="-79"/>
              </a:rPr>
            </a:br>
            <a:r>
              <a:rPr lang="en-US" sz="4000" dirty="0" smtClean="0">
                <a:solidFill>
                  <a:srgbClr val="FF0000"/>
                </a:solidFill>
                <a:latin typeface="Aharoni" pitchFamily="2" charset="-79"/>
                <a:cs typeface="Aharoni" pitchFamily="2" charset="-79"/>
              </a:rPr>
              <a:t>Agricultural &amp; Horticultural </a:t>
            </a:r>
            <a:br>
              <a:rPr lang="en-US" sz="4000" dirty="0" smtClean="0">
                <a:solidFill>
                  <a:srgbClr val="FF0000"/>
                </a:solidFill>
                <a:latin typeface="Aharoni" pitchFamily="2" charset="-79"/>
                <a:cs typeface="Aharoni" pitchFamily="2" charset="-79"/>
              </a:rPr>
            </a:br>
            <a:r>
              <a:rPr lang="en-US" sz="4000" dirty="0" smtClean="0">
                <a:solidFill>
                  <a:srgbClr val="FF0000"/>
                </a:solidFill>
                <a:latin typeface="Aharoni" pitchFamily="2" charset="-79"/>
                <a:cs typeface="Aharoni" pitchFamily="2" charset="-79"/>
              </a:rPr>
              <a:t>Work Experience </a:t>
            </a:r>
            <a:br>
              <a:rPr lang="en-US" sz="4000" dirty="0" smtClean="0">
                <a:solidFill>
                  <a:srgbClr val="FF0000"/>
                </a:solidFill>
                <a:latin typeface="Aharoni" pitchFamily="2" charset="-79"/>
                <a:cs typeface="Aharoni" pitchFamily="2" charset="-79"/>
              </a:rPr>
            </a:br>
            <a:r>
              <a:rPr lang="en-US" sz="4000" dirty="0" smtClean="0">
                <a:solidFill>
                  <a:srgbClr val="FF0000"/>
                </a:solidFill>
                <a:latin typeface="Aharoni" pitchFamily="2" charset="-79"/>
                <a:cs typeface="Aharoni" pitchFamily="2" charset="-79"/>
              </a:rPr>
              <a:t>In </a:t>
            </a:r>
            <a:br>
              <a:rPr lang="en-US" sz="4000" dirty="0" smtClean="0">
                <a:solidFill>
                  <a:srgbClr val="FF0000"/>
                </a:solidFill>
                <a:latin typeface="Aharoni" pitchFamily="2" charset="-79"/>
                <a:cs typeface="Aharoni" pitchFamily="2" charset="-79"/>
              </a:rPr>
            </a:br>
            <a:r>
              <a:rPr lang="en-US" sz="4000" dirty="0" smtClean="0">
                <a:solidFill>
                  <a:srgbClr val="FF0000"/>
                </a:solidFill>
                <a:latin typeface="Aharoni" pitchFamily="2" charset="-79"/>
                <a:cs typeface="Aharoni" pitchFamily="2" charset="-79"/>
              </a:rPr>
              <a:t>Germany ,Australia &amp; U.S.A.</a:t>
            </a:r>
            <a:r>
              <a:rPr lang="en-US" sz="6000" dirty="0" smtClean="0">
                <a:solidFill>
                  <a:srgbClr val="FF0000"/>
                </a:solidFill>
                <a:latin typeface="Aharoni" pitchFamily="2" charset="-79"/>
                <a:cs typeface="Aharoni" pitchFamily="2" charset="-79"/>
              </a:rPr>
              <a:t/>
            </a:r>
            <a:br>
              <a:rPr lang="en-US" sz="6000" dirty="0" smtClean="0">
                <a:solidFill>
                  <a:srgbClr val="FF0000"/>
                </a:solidFill>
                <a:latin typeface="Aharoni" pitchFamily="2" charset="-79"/>
                <a:cs typeface="Aharoni" pitchFamily="2" charset="-79"/>
              </a:rPr>
            </a:br>
            <a:endParaRPr lang="en-US" sz="6000" dirty="0">
              <a:solidFill>
                <a:srgbClr val="FF0000"/>
              </a:solidFill>
              <a:latin typeface="Aharoni" pitchFamily="2" charset="-79"/>
              <a:cs typeface="Aharoni" pitchFamily="2" charset="-79"/>
            </a:endParaRPr>
          </a:p>
        </p:txBody>
      </p:sp>
      <p:pic>
        <p:nvPicPr>
          <p:cNvPr id="1026" name="Picture 2"/>
          <p:cNvPicPr>
            <a:picLocks noChangeAspect="1" noChangeArrowheads="1"/>
          </p:cNvPicPr>
          <p:nvPr/>
        </p:nvPicPr>
        <p:blipFill>
          <a:blip r:embed="rId3" cstate="print"/>
          <a:srcRect/>
          <a:stretch>
            <a:fillRect/>
          </a:stretch>
        </p:blipFill>
        <p:spPr bwMode="auto">
          <a:xfrm>
            <a:off x="533400" y="4343400"/>
            <a:ext cx="1981200" cy="166211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667000" y="4343400"/>
            <a:ext cx="1981200" cy="16764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4800600" y="4343400"/>
            <a:ext cx="1752600" cy="16764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6705600" y="4343400"/>
            <a:ext cx="2133600" cy="1676400"/>
          </a:xfrm>
          <a:prstGeom prst="rect">
            <a:avLst/>
          </a:prstGeom>
          <a:noFill/>
          <a:ln w="9525">
            <a:noFill/>
            <a:miter lim="800000"/>
            <a:headEnd/>
            <a:tailEnd/>
          </a:ln>
        </p:spPr>
      </p:pic>
      <p:pic>
        <p:nvPicPr>
          <p:cNvPr id="11266" name="Picture 2" descr="TraveLog Immigration"/>
          <p:cNvPicPr>
            <a:picLocks noChangeAspect="1" noChangeArrowheads="1"/>
          </p:cNvPicPr>
          <p:nvPr/>
        </p:nvPicPr>
        <p:blipFill>
          <a:blip r:embed="rId7" cstate="print"/>
          <a:srcRect/>
          <a:stretch>
            <a:fillRect/>
          </a:stretch>
        </p:blipFill>
        <p:spPr bwMode="auto">
          <a:xfrm>
            <a:off x="2514600" y="762000"/>
            <a:ext cx="4057650" cy="990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smtClean="0">
                <a:solidFill>
                  <a:srgbClr val="FF0000"/>
                </a:solidFill>
              </a:rPr>
              <a:t>Internship /Work Experience Fields </a:t>
            </a:r>
            <a:endParaRPr lang="en-US" dirty="0">
              <a:solidFill>
                <a:srgbClr val="FF0000"/>
              </a:solidFill>
            </a:endParaRPr>
          </a:p>
        </p:txBody>
      </p:sp>
      <p:sp>
        <p:nvSpPr>
          <p:cNvPr id="3" name="Content Placeholder 2"/>
          <p:cNvSpPr>
            <a:spLocks noGrp="1"/>
          </p:cNvSpPr>
          <p:nvPr>
            <p:ph idx="1"/>
          </p:nvPr>
        </p:nvSpPr>
        <p:spPr>
          <a:xfrm>
            <a:off x="457200" y="1676400"/>
            <a:ext cx="8229600" cy="4389120"/>
          </a:xfrm>
        </p:spPr>
        <p:txBody>
          <a:bodyPr>
            <a:normAutofit fontScale="85000" lnSpcReduction="20000"/>
          </a:bodyPr>
          <a:lstStyle/>
          <a:p>
            <a:pPr>
              <a:buNone/>
            </a:pPr>
            <a:r>
              <a:rPr lang="en-US" dirty="0" smtClean="0"/>
              <a:t> </a:t>
            </a:r>
            <a:endParaRPr lang="en-US" dirty="0"/>
          </a:p>
          <a:p>
            <a:r>
              <a:rPr lang="en-US" dirty="0" smtClean="0">
                <a:solidFill>
                  <a:srgbClr val="0070C0"/>
                </a:solidFill>
                <a:latin typeface="Arial Narrow" pitchFamily="34" charset="0"/>
              </a:rPr>
              <a:t> Animal </a:t>
            </a:r>
            <a:r>
              <a:rPr lang="en-US" dirty="0">
                <a:solidFill>
                  <a:srgbClr val="0070C0"/>
                </a:solidFill>
                <a:latin typeface="Arial Narrow" pitchFamily="34" charset="0"/>
              </a:rPr>
              <a:t>Production </a:t>
            </a:r>
          </a:p>
          <a:p>
            <a:r>
              <a:rPr lang="en-US" dirty="0" smtClean="0">
                <a:solidFill>
                  <a:srgbClr val="0070C0"/>
                </a:solidFill>
                <a:latin typeface="Arial Narrow" pitchFamily="34" charset="0"/>
              </a:rPr>
              <a:t> </a:t>
            </a:r>
            <a:r>
              <a:rPr lang="en-US" dirty="0">
                <a:solidFill>
                  <a:srgbClr val="0070C0"/>
                </a:solidFill>
                <a:latin typeface="Arial Narrow" pitchFamily="34" charset="0"/>
              </a:rPr>
              <a:t>Stock Breeding </a:t>
            </a:r>
          </a:p>
          <a:p>
            <a:r>
              <a:rPr lang="en-US" dirty="0" smtClean="0">
                <a:solidFill>
                  <a:srgbClr val="0070C0"/>
                </a:solidFill>
                <a:latin typeface="Arial Narrow" pitchFamily="34" charset="0"/>
              </a:rPr>
              <a:t> Greenhouse </a:t>
            </a:r>
            <a:r>
              <a:rPr lang="en-US" dirty="0">
                <a:solidFill>
                  <a:srgbClr val="0070C0"/>
                </a:solidFill>
                <a:latin typeface="Arial Narrow" pitchFamily="34" charset="0"/>
              </a:rPr>
              <a:t>Management </a:t>
            </a:r>
          </a:p>
          <a:p>
            <a:r>
              <a:rPr lang="en-US" dirty="0" smtClean="0">
                <a:solidFill>
                  <a:srgbClr val="0070C0"/>
                </a:solidFill>
                <a:latin typeface="Arial Narrow" pitchFamily="34" charset="0"/>
              </a:rPr>
              <a:t> Vegetable </a:t>
            </a:r>
            <a:r>
              <a:rPr lang="en-US" dirty="0">
                <a:solidFill>
                  <a:srgbClr val="0070C0"/>
                </a:solidFill>
                <a:latin typeface="Arial Narrow" pitchFamily="34" charset="0"/>
              </a:rPr>
              <a:t>Production </a:t>
            </a:r>
          </a:p>
          <a:p>
            <a:r>
              <a:rPr lang="en-US" dirty="0" smtClean="0">
                <a:solidFill>
                  <a:srgbClr val="0070C0"/>
                </a:solidFill>
                <a:latin typeface="Arial Narrow" pitchFamily="34" charset="0"/>
              </a:rPr>
              <a:t> Flower </a:t>
            </a:r>
            <a:r>
              <a:rPr lang="en-US" dirty="0">
                <a:solidFill>
                  <a:srgbClr val="0070C0"/>
                </a:solidFill>
                <a:latin typeface="Arial Narrow" pitchFamily="34" charset="0"/>
              </a:rPr>
              <a:t>Production </a:t>
            </a:r>
          </a:p>
          <a:p>
            <a:r>
              <a:rPr lang="en-US" dirty="0" smtClean="0">
                <a:solidFill>
                  <a:srgbClr val="0070C0"/>
                </a:solidFill>
                <a:latin typeface="Arial Narrow" pitchFamily="34" charset="0"/>
              </a:rPr>
              <a:t> </a:t>
            </a:r>
            <a:r>
              <a:rPr lang="en-US" dirty="0">
                <a:solidFill>
                  <a:srgbClr val="0070C0"/>
                </a:solidFill>
                <a:latin typeface="Arial Narrow" pitchFamily="34" charset="0"/>
              </a:rPr>
              <a:t>Ecology </a:t>
            </a:r>
          </a:p>
          <a:p>
            <a:r>
              <a:rPr lang="en-US" dirty="0" smtClean="0">
                <a:solidFill>
                  <a:srgbClr val="0070C0"/>
                </a:solidFill>
                <a:latin typeface="Arial Narrow" pitchFamily="34" charset="0"/>
              </a:rPr>
              <a:t> Agronomy </a:t>
            </a:r>
            <a:endParaRPr lang="en-US" dirty="0">
              <a:solidFill>
                <a:srgbClr val="0070C0"/>
              </a:solidFill>
              <a:latin typeface="Arial Narrow" pitchFamily="34" charset="0"/>
            </a:endParaRPr>
          </a:p>
          <a:p>
            <a:r>
              <a:rPr lang="en-US" dirty="0" smtClean="0">
                <a:solidFill>
                  <a:srgbClr val="0070C0"/>
                </a:solidFill>
                <a:latin typeface="Arial Narrow" pitchFamily="34" charset="0"/>
              </a:rPr>
              <a:t> </a:t>
            </a:r>
            <a:r>
              <a:rPr lang="en-US" dirty="0">
                <a:solidFill>
                  <a:srgbClr val="0070C0"/>
                </a:solidFill>
                <a:latin typeface="Arial Narrow" pitchFamily="34" charset="0"/>
              </a:rPr>
              <a:t>Mechanization </a:t>
            </a:r>
          </a:p>
          <a:p>
            <a:r>
              <a:rPr lang="en-US" dirty="0" smtClean="0">
                <a:solidFill>
                  <a:srgbClr val="0070C0"/>
                </a:solidFill>
                <a:latin typeface="Arial Narrow" pitchFamily="34" charset="0"/>
              </a:rPr>
              <a:t> </a:t>
            </a:r>
            <a:r>
              <a:rPr lang="en-US" dirty="0">
                <a:solidFill>
                  <a:srgbClr val="0070C0"/>
                </a:solidFill>
                <a:latin typeface="Arial Narrow" pitchFamily="34" charset="0"/>
              </a:rPr>
              <a:t>Veterinary </a:t>
            </a:r>
            <a:endParaRPr lang="en-US" dirty="0" smtClean="0">
              <a:solidFill>
                <a:srgbClr val="0070C0"/>
              </a:solidFill>
              <a:latin typeface="Arial Narrow" pitchFamily="34" charset="0"/>
            </a:endParaRPr>
          </a:p>
          <a:p>
            <a:r>
              <a:rPr lang="en-US" dirty="0" smtClean="0">
                <a:solidFill>
                  <a:srgbClr val="0070C0"/>
                </a:solidFill>
                <a:latin typeface="Arial Narrow" pitchFamily="34" charset="0"/>
              </a:rPr>
              <a:t>Dairy Farm</a:t>
            </a:r>
          </a:p>
          <a:p>
            <a:r>
              <a:rPr lang="en-US" dirty="0" smtClean="0">
                <a:solidFill>
                  <a:srgbClr val="0070C0"/>
                </a:solidFill>
                <a:latin typeface="Arial Narrow" pitchFamily="34" charset="0"/>
              </a:rPr>
              <a:t>Horse Farm</a:t>
            </a:r>
            <a:endParaRPr lang="en-US" dirty="0">
              <a:solidFill>
                <a:srgbClr val="0070C0"/>
              </a:solidFill>
              <a:latin typeface="Arial Narrow" pitchFamily="34" charset="0"/>
            </a:endParaRPr>
          </a:p>
          <a:p>
            <a:r>
              <a:rPr lang="en-US" dirty="0" smtClean="0">
                <a:solidFill>
                  <a:srgbClr val="0070C0"/>
                </a:solidFill>
                <a:latin typeface="Arial Narrow" pitchFamily="34" charset="0"/>
              </a:rPr>
              <a:t>And </a:t>
            </a:r>
            <a:r>
              <a:rPr lang="en-US" dirty="0">
                <a:solidFill>
                  <a:srgbClr val="0070C0"/>
                </a:solidFill>
                <a:latin typeface="Arial Narrow" pitchFamily="34" charset="0"/>
              </a:rPr>
              <a:t>other agriculture related branches </a:t>
            </a:r>
          </a:p>
          <a:p>
            <a:endParaRPr lang="en-US" dirty="0">
              <a:solidFill>
                <a:srgbClr val="0070C0"/>
              </a:solidFill>
              <a:latin typeface="Arial Narrow" pitchFamily="34" charset="0"/>
            </a:endParaRPr>
          </a:p>
        </p:txBody>
      </p:sp>
      <p:pic>
        <p:nvPicPr>
          <p:cNvPr id="4" name="Picture 2" descr="TraveLog Immigration"/>
          <p:cNvPicPr>
            <a:picLocks noChangeAspect="1" noChangeArrowheads="1"/>
          </p:cNvPicPr>
          <p:nvPr/>
        </p:nvPicPr>
        <p:blipFill>
          <a:blip r:embed="rId2" cstate="print"/>
          <a:srcRect/>
          <a:stretch>
            <a:fillRect/>
          </a:stretch>
        </p:blipFill>
        <p:spPr bwMode="auto">
          <a:xfrm>
            <a:off x="7391400" y="6019800"/>
            <a:ext cx="1524000" cy="685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143000"/>
          </a:xfrm>
        </p:spPr>
        <p:txBody>
          <a:bodyPr/>
          <a:lstStyle/>
          <a:p>
            <a:endParaRPr lang="en-US" dirty="0"/>
          </a:p>
        </p:txBody>
      </p:sp>
      <p:sp>
        <p:nvSpPr>
          <p:cNvPr id="3" name="Content Placeholder 2"/>
          <p:cNvSpPr>
            <a:spLocks noGrp="1"/>
          </p:cNvSpPr>
          <p:nvPr>
            <p:ph idx="1"/>
          </p:nvPr>
        </p:nvSpPr>
        <p:spPr>
          <a:xfrm>
            <a:off x="457200" y="1600200"/>
            <a:ext cx="8229600" cy="4465320"/>
          </a:xfrm>
        </p:spPr>
        <p:txBody>
          <a:bodyPr>
            <a:normAutofit/>
          </a:bodyPr>
          <a:lstStyle/>
          <a:p>
            <a:pPr>
              <a:buNone/>
            </a:pPr>
            <a:r>
              <a:rPr lang="en-US" dirty="0"/>
              <a:t> </a:t>
            </a:r>
            <a:endParaRPr lang="en-US" dirty="0" smtClean="0"/>
          </a:p>
          <a:p>
            <a:r>
              <a:rPr lang="en-US" dirty="0" smtClean="0">
                <a:solidFill>
                  <a:srgbClr val="0070C0"/>
                </a:solidFill>
                <a:latin typeface="Arial Narrow" pitchFamily="34" charset="0"/>
              </a:rPr>
              <a:t>Work  from 6 Months to 12 Months In International Environment .</a:t>
            </a:r>
          </a:p>
          <a:p>
            <a:pPr>
              <a:buNone/>
            </a:pPr>
            <a:endParaRPr lang="en-US" dirty="0" smtClean="0">
              <a:solidFill>
                <a:srgbClr val="0070C0"/>
              </a:solidFill>
              <a:latin typeface="Arial Narrow" pitchFamily="34" charset="0"/>
            </a:endParaRPr>
          </a:p>
          <a:p>
            <a:r>
              <a:rPr lang="en-US" dirty="0" smtClean="0">
                <a:solidFill>
                  <a:srgbClr val="0070C0"/>
                </a:solidFill>
                <a:latin typeface="Arial Narrow" pitchFamily="34" charset="0"/>
              </a:rPr>
              <a:t>Earn Rs.60,000/- To 1,50,000/- Per Month. </a:t>
            </a:r>
          </a:p>
          <a:p>
            <a:pPr>
              <a:buNone/>
            </a:pPr>
            <a:endParaRPr lang="en-US" dirty="0" smtClean="0">
              <a:solidFill>
                <a:srgbClr val="0070C0"/>
              </a:solidFill>
              <a:latin typeface="Arial Narrow" pitchFamily="34" charset="0"/>
            </a:endParaRPr>
          </a:p>
          <a:p>
            <a:r>
              <a:rPr lang="en-US" dirty="0" smtClean="0">
                <a:solidFill>
                  <a:srgbClr val="0070C0"/>
                </a:solidFill>
                <a:latin typeface="Arial Narrow" pitchFamily="34" charset="0"/>
              </a:rPr>
              <a:t>Free Accommodation, Food  etc.</a:t>
            </a:r>
          </a:p>
          <a:p>
            <a:pPr>
              <a:buNone/>
            </a:pPr>
            <a:endParaRPr lang="en-US" dirty="0" smtClean="0">
              <a:solidFill>
                <a:srgbClr val="0070C0"/>
              </a:solidFill>
              <a:latin typeface="Arial Narrow" pitchFamily="34" charset="0"/>
            </a:endParaRPr>
          </a:p>
          <a:p>
            <a:r>
              <a:rPr lang="en-US" dirty="0" smtClean="0">
                <a:solidFill>
                  <a:srgbClr val="0070C0"/>
                </a:solidFill>
                <a:latin typeface="Arial Narrow" pitchFamily="34" charset="0"/>
              </a:rPr>
              <a:t> *Learn Foreign Language</a:t>
            </a:r>
            <a:r>
              <a:rPr lang="en-US" dirty="0" smtClean="0">
                <a:solidFill>
                  <a:srgbClr val="0070C0"/>
                </a:solidFill>
                <a:latin typeface="Arial Narrow" pitchFamily="34" charset="0"/>
              </a:rPr>
              <a:t>.</a:t>
            </a:r>
          </a:p>
          <a:p>
            <a:r>
              <a:rPr lang="en-US" dirty="0" smtClean="0">
                <a:solidFill>
                  <a:srgbClr val="0070C0"/>
                </a:solidFill>
                <a:latin typeface="Arial Narrow" pitchFamily="34" charset="0"/>
              </a:rPr>
              <a:t>*100 % Fee </a:t>
            </a:r>
            <a:r>
              <a:rPr lang="en-US" dirty="0" err="1" smtClean="0">
                <a:solidFill>
                  <a:srgbClr val="0070C0"/>
                </a:solidFill>
                <a:latin typeface="Arial Narrow" pitchFamily="34" charset="0"/>
              </a:rPr>
              <a:t>Cashback</a:t>
            </a:r>
            <a:endParaRPr lang="en-US" dirty="0">
              <a:solidFill>
                <a:srgbClr val="0070C0"/>
              </a:solidFill>
              <a:latin typeface="Arial Narrow" pitchFamily="34" charset="0"/>
            </a:endParaRPr>
          </a:p>
          <a:p>
            <a:endParaRPr lang="en-US" dirty="0">
              <a:solidFill>
                <a:srgbClr val="0070C0"/>
              </a:solidFill>
              <a:latin typeface="Arial Narrow" pitchFamily="34" charset="0"/>
            </a:endParaRPr>
          </a:p>
        </p:txBody>
      </p:sp>
      <p:pic>
        <p:nvPicPr>
          <p:cNvPr id="4" name="Picture 2" descr="TraveLog Immigration"/>
          <p:cNvPicPr>
            <a:picLocks noChangeAspect="1" noChangeArrowheads="1"/>
          </p:cNvPicPr>
          <p:nvPr/>
        </p:nvPicPr>
        <p:blipFill>
          <a:blip r:embed="rId2" cstate="print"/>
          <a:srcRect/>
          <a:stretch>
            <a:fillRect/>
          </a:stretch>
        </p:blipFill>
        <p:spPr bwMode="auto">
          <a:xfrm>
            <a:off x="6019800" y="6172200"/>
            <a:ext cx="3124200" cy="685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300" b="1" dirty="0" smtClean="0">
                <a:solidFill>
                  <a:srgbClr val="FF0000"/>
                </a:solidFill>
                <a:latin typeface="Arial Narrow" pitchFamily="34" charset="0"/>
              </a:rPr>
              <a:t>Why Do Work Experience at International Level ?</a:t>
            </a:r>
            <a:endParaRPr lang="en-US" sz="3300" b="1" dirty="0">
              <a:solidFill>
                <a:srgbClr val="FF0000"/>
              </a:solidFill>
              <a:latin typeface="Arial Narrow" pitchFamily="34" charset="0"/>
            </a:endParaRPr>
          </a:p>
        </p:txBody>
      </p:sp>
      <p:sp>
        <p:nvSpPr>
          <p:cNvPr id="3" name="Content Placeholder 2"/>
          <p:cNvSpPr>
            <a:spLocks noGrp="1"/>
          </p:cNvSpPr>
          <p:nvPr>
            <p:ph idx="1"/>
          </p:nvPr>
        </p:nvSpPr>
        <p:spPr/>
        <p:txBody>
          <a:bodyPr>
            <a:normAutofit/>
          </a:bodyPr>
          <a:lstStyle/>
          <a:p>
            <a:r>
              <a:rPr lang="en-US" b="1" dirty="0" smtClean="0">
                <a:solidFill>
                  <a:srgbClr val="0070C0"/>
                </a:solidFill>
              </a:rPr>
              <a:t>Personal, Academic, And Professional Growth.</a:t>
            </a:r>
            <a:endParaRPr lang="en-US" dirty="0" smtClean="0">
              <a:solidFill>
                <a:srgbClr val="0070C0"/>
              </a:solidFill>
            </a:endParaRPr>
          </a:p>
          <a:p>
            <a:pPr>
              <a:buNone/>
            </a:pPr>
            <a:r>
              <a:rPr lang="en-US" sz="3000" dirty="0" smtClean="0">
                <a:solidFill>
                  <a:srgbClr val="0070C0"/>
                </a:solidFill>
                <a:latin typeface="Arial Narrow" pitchFamily="34" charset="0"/>
              </a:rPr>
              <a:t>    Jumping </a:t>
            </a:r>
            <a:r>
              <a:rPr lang="en-US" sz="3000" dirty="0">
                <a:solidFill>
                  <a:srgbClr val="0070C0"/>
                </a:solidFill>
                <a:latin typeface="Arial Narrow" pitchFamily="34" charset="0"/>
              </a:rPr>
              <a:t>into a new culture is not easy, but a challenge well-worth undertaking. Great things happen outside of comfort zones. You will push the boundaries of what you’re capable of and grow in independence, giving you confidence to take on even bigger challenges in the future. These inter-cultural learning experiences lead to personal, academic, and professional development.</a:t>
            </a:r>
          </a:p>
          <a:p>
            <a:endParaRPr lang="en-US" dirty="0"/>
          </a:p>
        </p:txBody>
      </p:sp>
      <p:pic>
        <p:nvPicPr>
          <p:cNvPr id="5" name="Picture 2" descr="TraveLog Immigration"/>
          <p:cNvPicPr>
            <a:picLocks noChangeAspect="1" noChangeArrowheads="1"/>
          </p:cNvPicPr>
          <p:nvPr/>
        </p:nvPicPr>
        <p:blipFill>
          <a:blip r:embed="rId2" cstate="print"/>
          <a:srcRect/>
          <a:stretch>
            <a:fillRect/>
          </a:stretch>
        </p:blipFill>
        <p:spPr bwMode="auto">
          <a:xfrm>
            <a:off x="5867400" y="6096000"/>
            <a:ext cx="3276600" cy="762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4088"/>
            <a:ext cx="8534400" cy="1124712"/>
          </a:xfrm>
        </p:spPr>
        <p:txBody>
          <a:bodyPr>
            <a:normAutofit/>
          </a:bodyPr>
          <a:lstStyle/>
          <a:p>
            <a:r>
              <a:rPr lang="en-US" sz="3500" b="1" dirty="0" smtClean="0">
                <a:solidFill>
                  <a:srgbClr val="FF0000"/>
                </a:solidFill>
                <a:latin typeface="Arial Narrow" pitchFamily="34" charset="0"/>
              </a:rPr>
              <a:t>Why Do Work Experience at International Level ?</a:t>
            </a:r>
            <a:endParaRPr lang="en-US" sz="3500" b="1" dirty="0">
              <a:solidFill>
                <a:srgbClr val="FF0000"/>
              </a:solidFill>
              <a:latin typeface="Arial Narrow" pitchFamily="34" charset="0"/>
            </a:endParaRPr>
          </a:p>
        </p:txBody>
      </p:sp>
      <p:sp>
        <p:nvSpPr>
          <p:cNvPr id="3" name="Content Placeholder 2"/>
          <p:cNvSpPr>
            <a:spLocks noGrp="1"/>
          </p:cNvSpPr>
          <p:nvPr>
            <p:ph idx="1"/>
          </p:nvPr>
        </p:nvSpPr>
        <p:spPr>
          <a:xfrm>
            <a:off x="457200" y="1935480"/>
            <a:ext cx="8077200" cy="4389120"/>
          </a:xfrm>
        </p:spPr>
        <p:txBody>
          <a:bodyPr>
            <a:normAutofit lnSpcReduction="10000"/>
          </a:bodyPr>
          <a:lstStyle/>
          <a:p>
            <a:r>
              <a:rPr lang="en-US" sz="3800" b="1" dirty="0" smtClean="0">
                <a:solidFill>
                  <a:srgbClr val="0070C0"/>
                </a:solidFill>
                <a:latin typeface="Arial Narrow" pitchFamily="34" charset="0"/>
              </a:rPr>
              <a:t>Expand Your Global Network</a:t>
            </a:r>
          </a:p>
          <a:p>
            <a:pPr>
              <a:buNone/>
            </a:pPr>
            <a:endParaRPr lang="en-US" dirty="0" smtClean="0">
              <a:solidFill>
                <a:srgbClr val="FF0000"/>
              </a:solidFill>
            </a:endParaRPr>
          </a:p>
          <a:p>
            <a:pPr>
              <a:buNone/>
            </a:pPr>
            <a:r>
              <a:rPr lang="en-US" dirty="0" smtClean="0">
                <a:latin typeface="Arial Narrow" pitchFamily="34" charset="0"/>
              </a:rPr>
              <a:t>     </a:t>
            </a:r>
            <a:r>
              <a:rPr lang="en-US" dirty="0" smtClean="0">
                <a:solidFill>
                  <a:srgbClr val="0070C0"/>
                </a:solidFill>
                <a:latin typeface="Arial Narrow" pitchFamily="34" charset="0"/>
              </a:rPr>
              <a:t>An </a:t>
            </a:r>
            <a:r>
              <a:rPr lang="en-US" dirty="0">
                <a:solidFill>
                  <a:srgbClr val="0070C0"/>
                </a:solidFill>
                <a:latin typeface="Arial Narrow" pitchFamily="34" charset="0"/>
              </a:rPr>
              <a:t>international internship will provide you with the opportunity to build a global network. This can introduce you to an entirely new network, and influential industry experts. You will </a:t>
            </a:r>
            <a:r>
              <a:rPr lang="en-US" dirty="0" smtClean="0">
                <a:solidFill>
                  <a:srgbClr val="0070C0"/>
                </a:solidFill>
                <a:latin typeface="Arial Narrow" pitchFamily="34" charset="0"/>
              </a:rPr>
              <a:t>also meet </a:t>
            </a:r>
            <a:r>
              <a:rPr lang="en-US" dirty="0">
                <a:solidFill>
                  <a:srgbClr val="0070C0"/>
                </a:solidFill>
                <a:latin typeface="Arial Narrow" pitchFamily="34" charset="0"/>
              </a:rPr>
              <a:t>like-minded individuals from all over the world, who will be undertaking the same experience as you, which can lead to friendships that will last a lifetime, something which is invaluable for your future. More importantly, you will become a master at networking and sparking up friendships with people from all walks of life – a priceless asset to have.</a:t>
            </a:r>
          </a:p>
          <a:p>
            <a:endParaRPr lang="en-US" dirty="0"/>
          </a:p>
        </p:txBody>
      </p:sp>
      <p:pic>
        <p:nvPicPr>
          <p:cNvPr id="4" name="Picture 2" descr="TraveLog Immigration"/>
          <p:cNvPicPr>
            <a:picLocks noChangeAspect="1" noChangeArrowheads="1"/>
          </p:cNvPicPr>
          <p:nvPr/>
        </p:nvPicPr>
        <p:blipFill>
          <a:blip r:embed="rId2" cstate="print"/>
          <a:srcRect/>
          <a:stretch>
            <a:fillRect/>
          </a:stretch>
        </p:blipFill>
        <p:spPr bwMode="auto">
          <a:xfrm>
            <a:off x="6477000" y="6209270"/>
            <a:ext cx="2667000" cy="64873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401762"/>
          </a:xfrm>
        </p:spPr>
        <p:txBody>
          <a:bodyPr>
            <a:normAutofit/>
          </a:bodyPr>
          <a:lstStyle/>
          <a:p>
            <a:r>
              <a:rPr lang="en-US" sz="3400" b="1" dirty="0" smtClean="0">
                <a:solidFill>
                  <a:srgbClr val="FF0000"/>
                </a:solidFill>
              </a:rPr>
              <a:t>Why Do Work Experience at International Level ?</a:t>
            </a:r>
            <a:endParaRPr lang="en-US" sz="3400"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sz="3800" b="1" dirty="0">
                <a:solidFill>
                  <a:srgbClr val="0070C0"/>
                </a:solidFill>
                <a:latin typeface="Arial Narrow" pitchFamily="34" charset="0"/>
              </a:rPr>
              <a:t>Career </a:t>
            </a:r>
            <a:r>
              <a:rPr lang="en-US" sz="3800" b="1" dirty="0" smtClean="0">
                <a:solidFill>
                  <a:srgbClr val="0070C0"/>
                </a:solidFill>
                <a:latin typeface="Arial Narrow" pitchFamily="34" charset="0"/>
              </a:rPr>
              <a:t>Evaluation</a:t>
            </a:r>
          </a:p>
          <a:p>
            <a:pPr>
              <a:buNone/>
            </a:pPr>
            <a:endParaRPr lang="en-US" dirty="0">
              <a:solidFill>
                <a:srgbClr val="FF0000"/>
              </a:solidFill>
            </a:endParaRPr>
          </a:p>
          <a:p>
            <a:pPr>
              <a:buNone/>
            </a:pPr>
            <a:r>
              <a:rPr lang="en-US" dirty="0" smtClean="0">
                <a:solidFill>
                  <a:srgbClr val="0070C0"/>
                </a:solidFill>
                <a:latin typeface="Arial Narrow" pitchFamily="34" charset="0"/>
              </a:rPr>
              <a:t>     A </a:t>
            </a:r>
            <a:r>
              <a:rPr lang="en-US" dirty="0">
                <a:solidFill>
                  <a:srgbClr val="0070C0"/>
                </a:solidFill>
                <a:latin typeface="Arial Narrow" pitchFamily="34" charset="0"/>
              </a:rPr>
              <a:t>perfect way to experience and experiment a career field without making a serious commitment is through an internship abroad. You can gain insight into what it would be like to work in an industry and personally evaluate yourself to see if you’re a great fit. Even if you decide that the career field or industry is not right for you, you will learn a whole range of transferrable skills that will leave a great impression on any potential future employer, and you will have a clearer idea about where you see yourself in the future.</a:t>
            </a:r>
          </a:p>
          <a:p>
            <a:endParaRPr lang="en-US" dirty="0"/>
          </a:p>
        </p:txBody>
      </p:sp>
      <p:pic>
        <p:nvPicPr>
          <p:cNvPr id="4" name="Picture 2" descr="TraveLog Immigration"/>
          <p:cNvPicPr>
            <a:picLocks noChangeAspect="1" noChangeArrowheads="1"/>
          </p:cNvPicPr>
          <p:nvPr/>
        </p:nvPicPr>
        <p:blipFill>
          <a:blip r:embed="rId2" cstate="print"/>
          <a:srcRect/>
          <a:stretch>
            <a:fillRect/>
          </a:stretch>
        </p:blipFill>
        <p:spPr bwMode="auto">
          <a:xfrm>
            <a:off x="6705600" y="6248400"/>
            <a:ext cx="2438400" cy="609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458200" cy="685800"/>
          </a:xfrm>
        </p:spPr>
        <p:txBody>
          <a:bodyPr>
            <a:noAutofit/>
          </a:bodyPr>
          <a:lstStyle/>
          <a:p>
            <a:r>
              <a:rPr lang="en-US" sz="3500" b="1" dirty="0" smtClean="0">
                <a:solidFill>
                  <a:srgbClr val="FF0000"/>
                </a:solidFill>
                <a:latin typeface="Arial Narrow" pitchFamily="34" charset="0"/>
              </a:rPr>
              <a:t/>
            </a:r>
            <a:br>
              <a:rPr lang="en-US" sz="3500" b="1" dirty="0" smtClean="0">
                <a:solidFill>
                  <a:srgbClr val="FF0000"/>
                </a:solidFill>
                <a:latin typeface="Arial Narrow" pitchFamily="34" charset="0"/>
              </a:rPr>
            </a:br>
            <a:r>
              <a:rPr lang="en-US" sz="3500" b="1" dirty="0" smtClean="0">
                <a:solidFill>
                  <a:srgbClr val="FF0000"/>
                </a:solidFill>
                <a:latin typeface="Arial Narrow" pitchFamily="34" charset="0"/>
              </a:rPr>
              <a:t/>
            </a:r>
            <a:br>
              <a:rPr lang="en-US" sz="3500" b="1" dirty="0" smtClean="0">
                <a:solidFill>
                  <a:srgbClr val="FF0000"/>
                </a:solidFill>
                <a:latin typeface="Arial Narrow" pitchFamily="34" charset="0"/>
              </a:rPr>
            </a:br>
            <a:r>
              <a:rPr lang="en-US" sz="3500" b="1" dirty="0" smtClean="0">
                <a:solidFill>
                  <a:srgbClr val="FF0000"/>
                </a:solidFill>
                <a:latin typeface="Arial Narrow" pitchFamily="34" charset="0"/>
              </a:rPr>
              <a:t/>
            </a:r>
            <a:br>
              <a:rPr lang="en-US" sz="3500" b="1" dirty="0" smtClean="0">
                <a:solidFill>
                  <a:srgbClr val="FF0000"/>
                </a:solidFill>
                <a:latin typeface="Arial Narrow" pitchFamily="34" charset="0"/>
              </a:rPr>
            </a:br>
            <a:r>
              <a:rPr lang="en-US" sz="3400" b="1" dirty="0" smtClean="0">
                <a:solidFill>
                  <a:srgbClr val="FF0000"/>
                </a:solidFill>
                <a:latin typeface="Arial Narrow" pitchFamily="34" charset="0"/>
              </a:rPr>
              <a:t>Why Do Work Experience at International Level ?</a:t>
            </a:r>
            <a:endParaRPr lang="en-US" sz="3400" b="1" dirty="0">
              <a:solidFill>
                <a:srgbClr val="FF0000"/>
              </a:solidFill>
              <a:latin typeface="Arial Narrow" pitchFamily="34" charset="0"/>
            </a:endParaRPr>
          </a:p>
        </p:txBody>
      </p:sp>
      <p:sp>
        <p:nvSpPr>
          <p:cNvPr id="3" name="Content Placeholder 2"/>
          <p:cNvSpPr>
            <a:spLocks noGrp="1"/>
          </p:cNvSpPr>
          <p:nvPr>
            <p:ph idx="1"/>
          </p:nvPr>
        </p:nvSpPr>
        <p:spPr/>
        <p:txBody>
          <a:bodyPr>
            <a:normAutofit/>
          </a:bodyPr>
          <a:lstStyle/>
          <a:p>
            <a:r>
              <a:rPr lang="en-US" b="1" dirty="0">
                <a:solidFill>
                  <a:srgbClr val="0070C0"/>
                </a:solidFill>
                <a:latin typeface="Arial Narrow" pitchFamily="34" charset="0"/>
              </a:rPr>
              <a:t>Become a Global Citizen</a:t>
            </a:r>
            <a:r>
              <a:rPr lang="en-US" b="1" dirty="0">
                <a:latin typeface="Arial Narrow" pitchFamily="34" charset="0"/>
              </a:rPr>
              <a:t/>
            </a:r>
            <a:br>
              <a:rPr lang="en-US" b="1" dirty="0">
                <a:latin typeface="Arial Narrow" pitchFamily="34" charset="0"/>
              </a:rPr>
            </a:br>
            <a:r>
              <a:rPr lang="en-US" dirty="0"/>
              <a:t/>
            </a:r>
            <a:br>
              <a:rPr lang="en-US" dirty="0"/>
            </a:br>
            <a:r>
              <a:rPr lang="en-US" sz="3000" dirty="0">
                <a:solidFill>
                  <a:srgbClr val="0070C0"/>
                </a:solidFill>
                <a:latin typeface="Arial Narrow" pitchFamily="34" charset="0"/>
              </a:rPr>
              <a:t>Living an experience abroad will also expand your cross-cultural understanding and increase your global awareness and understanding the impact of global trends on local economies and local communities, this will enable you to better understand your cultural values and beliefs in a new context and also understand and respect others.</a:t>
            </a:r>
          </a:p>
          <a:p>
            <a:pPr>
              <a:buNone/>
            </a:pPr>
            <a:endParaRPr lang="en-US" dirty="0">
              <a:solidFill>
                <a:srgbClr val="002060"/>
              </a:solidFill>
              <a:latin typeface="Arial Narrow" pitchFamily="34" charset="0"/>
            </a:endParaRPr>
          </a:p>
          <a:p>
            <a:endParaRPr lang="en-US" dirty="0"/>
          </a:p>
        </p:txBody>
      </p:sp>
      <p:pic>
        <p:nvPicPr>
          <p:cNvPr id="4" name="Picture 2" descr="TraveLog Immigration"/>
          <p:cNvPicPr>
            <a:picLocks noChangeAspect="1" noChangeArrowheads="1"/>
          </p:cNvPicPr>
          <p:nvPr/>
        </p:nvPicPr>
        <p:blipFill>
          <a:blip r:embed="rId2" cstate="print"/>
          <a:srcRect/>
          <a:stretch>
            <a:fillRect/>
          </a:stretch>
        </p:blipFill>
        <p:spPr bwMode="auto">
          <a:xfrm>
            <a:off x="6324600" y="6172200"/>
            <a:ext cx="2819400" cy="685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1325562"/>
          </a:xfrm>
        </p:spPr>
        <p:txBody>
          <a:bodyPr>
            <a:noAutofit/>
          </a:bodyPr>
          <a:lstStyle/>
          <a:p>
            <a:r>
              <a:rPr lang="en-US" sz="3500" b="1" dirty="0" smtClean="0">
                <a:solidFill>
                  <a:srgbClr val="FF0000"/>
                </a:solidFill>
                <a:latin typeface="Arial Narrow" pitchFamily="34" charset="0"/>
              </a:rPr>
              <a:t/>
            </a:r>
            <a:br>
              <a:rPr lang="en-US" sz="3500" b="1" dirty="0" smtClean="0">
                <a:solidFill>
                  <a:srgbClr val="FF0000"/>
                </a:solidFill>
                <a:latin typeface="Arial Narrow" pitchFamily="34" charset="0"/>
              </a:rPr>
            </a:br>
            <a:r>
              <a:rPr lang="en-US" sz="3500" b="1" dirty="0" smtClean="0">
                <a:solidFill>
                  <a:srgbClr val="FF0000"/>
                </a:solidFill>
                <a:latin typeface="Arial Narrow" pitchFamily="34" charset="0"/>
              </a:rPr>
              <a:t>  Why Do Work Experience at International Level ?</a:t>
            </a:r>
            <a:endParaRPr lang="en-US" sz="3500" dirty="0"/>
          </a:p>
        </p:txBody>
      </p:sp>
      <p:sp>
        <p:nvSpPr>
          <p:cNvPr id="3" name="Content Placeholder 2"/>
          <p:cNvSpPr>
            <a:spLocks noGrp="1"/>
          </p:cNvSpPr>
          <p:nvPr>
            <p:ph idx="1"/>
          </p:nvPr>
        </p:nvSpPr>
        <p:spPr/>
        <p:txBody>
          <a:bodyPr/>
          <a:lstStyle/>
          <a:p>
            <a:r>
              <a:rPr lang="en-US" b="1" dirty="0" smtClean="0">
                <a:solidFill>
                  <a:srgbClr val="0070C0"/>
                </a:solidFill>
                <a:latin typeface="Arial Narrow" pitchFamily="34" charset="0"/>
              </a:rPr>
              <a:t>Earn Academic Credit &amp; Fulfill Academic Goals</a:t>
            </a:r>
          </a:p>
          <a:p>
            <a:pPr>
              <a:buNone/>
            </a:pPr>
            <a:r>
              <a:rPr lang="en-US" dirty="0" smtClean="0">
                <a:latin typeface="Arial Narrow" pitchFamily="34" charset="0"/>
              </a:rPr>
              <a:t>    </a:t>
            </a:r>
            <a:r>
              <a:rPr lang="en-US" sz="3000" dirty="0" smtClean="0">
                <a:solidFill>
                  <a:srgbClr val="0070C0"/>
                </a:solidFill>
                <a:latin typeface="Arial Narrow" pitchFamily="34" charset="0"/>
              </a:rPr>
              <a:t>Most universities will accept an internship abroad to support your academic credit and it can also form part of your university thesis. So, if you’re still at university you can connect an international internship experience to your academic life and goals.</a:t>
            </a:r>
          </a:p>
          <a:p>
            <a:endParaRPr lang="en-US" dirty="0"/>
          </a:p>
        </p:txBody>
      </p:sp>
      <p:pic>
        <p:nvPicPr>
          <p:cNvPr id="4" name="Picture 2" descr="TraveLog Immigration"/>
          <p:cNvPicPr>
            <a:picLocks noChangeAspect="1" noChangeArrowheads="1"/>
          </p:cNvPicPr>
          <p:nvPr/>
        </p:nvPicPr>
        <p:blipFill>
          <a:blip r:embed="rId2" cstate="print"/>
          <a:srcRect/>
          <a:stretch>
            <a:fillRect/>
          </a:stretch>
        </p:blipFill>
        <p:spPr bwMode="auto">
          <a:xfrm>
            <a:off x="6019800" y="6096000"/>
            <a:ext cx="3124200" cy="762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buNone/>
            </a:pPr>
            <a:r>
              <a:rPr lang="en-US" dirty="0" smtClean="0">
                <a:solidFill>
                  <a:srgbClr val="002060"/>
                </a:solidFill>
              </a:rPr>
              <a:t>      </a:t>
            </a:r>
          </a:p>
          <a:p>
            <a:pPr algn="ctr">
              <a:buNone/>
            </a:pPr>
            <a:endParaRPr lang="en-US" dirty="0" smtClean="0"/>
          </a:p>
          <a:p>
            <a:pPr algn="ctr">
              <a:buNone/>
            </a:pPr>
            <a:r>
              <a:rPr lang="en-US" dirty="0" smtClean="0">
                <a:solidFill>
                  <a:srgbClr val="FF0000"/>
                </a:solidFill>
                <a:latin typeface="Agency FB" pitchFamily="34" charset="0"/>
              </a:rPr>
              <a:t>A : Shop No C, Commercial </a:t>
            </a:r>
            <a:r>
              <a:rPr lang="en-US" dirty="0" err="1" smtClean="0">
                <a:solidFill>
                  <a:srgbClr val="FF0000"/>
                </a:solidFill>
                <a:latin typeface="Agency FB" pitchFamily="34" charset="0"/>
              </a:rPr>
              <a:t>House,Jupitor</a:t>
            </a:r>
            <a:r>
              <a:rPr lang="en-US" dirty="0" smtClean="0">
                <a:solidFill>
                  <a:srgbClr val="FF0000"/>
                </a:solidFill>
                <a:latin typeface="Agency FB" pitchFamily="34" charset="0"/>
              </a:rPr>
              <a:t> CHS</a:t>
            </a:r>
          </a:p>
          <a:p>
            <a:pPr algn="ctr">
              <a:buNone/>
            </a:pPr>
            <a:r>
              <a:rPr lang="en-US" dirty="0" smtClean="0">
                <a:solidFill>
                  <a:srgbClr val="FF0000"/>
                </a:solidFill>
                <a:latin typeface="Agency FB" pitchFamily="34" charset="0"/>
              </a:rPr>
              <a:t>Nr </a:t>
            </a:r>
            <a:r>
              <a:rPr lang="en-US" dirty="0" err="1" smtClean="0">
                <a:solidFill>
                  <a:srgbClr val="FF0000"/>
                </a:solidFill>
                <a:latin typeface="Agency FB" pitchFamily="34" charset="0"/>
              </a:rPr>
              <a:t>Ganesh</a:t>
            </a:r>
            <a:r>
              <a:rPr lang="en-US" dirty="0" smtClean="0">
                <a:solidFill>
                  <a:srgbClr val="FF0000"/>
                </a:solidFill>
                <a:latin typeface="Agency FB" pitchFamily="34" charset="0"/>
              </a:rPr>
              <a:t> </a:t>
            </a:r>
            <a:r>
              <a:rPr lang="en-US" dirty="0" err="1" smtClean="0">
                <a:solidFill>
                  <a:srgbClr val="FF0000"/>
                </a:solidFill>
                <a:latin typeface="Agency FB" pitchFamily="34" charset="0"/>
              </a:rPr>
              <a:t>Temple,Kalyani</a:t>
            </a:r>
            <a:r>
              <a:rPr lang="en-US" dirty="0" smtClean="0">
                <a:solidFill>
                  <a:srgbClr val="FF0000"/>
                </a:solidFill>
                <a:latin typeface="Agency FB" pitchFamily="34" charset="0"/>
              </a:rPr>
              <a:t> Nagar</a:t>
            </a:r>
          </a:p>
          <a:p>
            <a:pPr algn="ctr">
              <a:buNone/>
            </a:pPr>
            <a:r>
              <a:rPr lang="en-US" dirty="0" smtClean="0">
                <a:solidFill>
                  <a:srgbClr val="FF0000"/>
                </a:solidFill>
                <a:latin typeface="Agency FB" pitchFamily="34" charset="0"/>
              </a:rPr>
              <a:t>Pune, India 411014</a:t>
            </a:r>
          </a:p>
          <a:p>
            <a:pPr algn="ctr">
              <a:buNone/>
            </a:pPr>
            <a:endParaRPr lang="en-US" dirty="0" smtClean="0">
              <a:solidFill>
                <a:srgbClr val="FF0000"/>
              </a:solidFill>
              <a:latin typeface="Agency FB" pitchFamily="34" charset="0"/>
            </a:endParaRPr>
          </a:p>
          <a:p>
            <a:pPr algn="ctr">
              <a:buNone/>
            </a:pPr>
            <a:r>
              <a:rPr lang="en-US" sz="2400" dirty="0" smtClean="0">
                <a:solidFill>
                  <a:srgbClr val="FF0000"/>
                </a:solidFill>
                <a:latin typeface="Agency FB" pitchFamily="34" charset="0"/>
              </a:rPr>
              <a:t>      # +91 20-48601029</a:t>
            </a:r>
            <a:br>
              <a:rPr lang="en-US" sz="2400" dirty="0" smtClean="0">
                <a:solidFill>
                  <a:srgbClr val="FF0000"/>
                </a:solidFill>
                <a:latin typeface="Agency FB" pitchFamily="34" charset="0"/>
              </a:rPr>
            </a:br>
            <a:r>
              <a:rPr lang="en-US" sz="2400" dirty="0" smtClean="0">
                <a:solidFill>
                  <a:srgbClr val="FF0000"/>
                </a:solidFill>
                <a:latin typeface="Agency FB" pitchFamily="34" charset="0"/>
              </a:rPr>
              <a:t># +91 9325656756 </a:t>
            </a:r>
          </a:p>
          <a:p>
            <a:pPr algn="ctr">
              <a:buNone/>
            </a:pPr>
            <a:r>
              <a:rPr lang="en-US" sz="2400" dirty="0" smtClean="0">
                <a:solidFill>
                  <a:srgbClr val="FF0000"/>
                </a:solidFill>
                <a:latin typeface="Agency FB" pitchFamily="34" charset="0"/>
              </a:rPr>
              <a:t>   # +91 9922514719</a:t>
            </a:r>
          </a:p>
          <a:p>
            <a:pPr algn="ctr">
              <a:buNone/>
            </a:pPr>
            <a:r>
              <a:rPr lang="en-US" dirty="0" smtClean="0">
                <a:solidFill>
                  <a:srgbClr val="FF0000"/>
                </a:solidFill>
                <a:latin typeface="Agency FB" pitchFamily="34" charset="0"/>
                <a:hlinkClick r:id="rId2"/>
              </a:rPr>
              <a:t>www.travelogimmigration.com</a:t>
            </a:r>
            <a:endParaRPr lang="en-US" dirty="0" smtClean="0">
              <a:solidFill>
                <a:srgbClr val="FF0000"/>
              </a:solidFill>
              <a:latin typeface="Agency FB" pitchFamily="34" charset="0"/>
            </a:endParaRPr>
          </a:p>
          <a:p>
            <a:endParaRPr lang="en-US" dirty="0" smtClean="0"/>
          </a:p>
          <a:p>
            <a:endParaRPr lang="en-US" dirty="0"/>
          </a:p>
        </p:txBody>
      </p:sp>
      <p:pic>
        <p:nvPicPr>
          <p:cNvPr id="4" name="Picture 2" descr="TraveLog Immigration"/>
          <p:cNvPicPr>
            <a:picLocks noChangeAspect="1" noChangeArrowheads="1"/>
          </p:cNvPicPr>
          <p:nvPr/>
        </p:nvPicPr>
        <p:blipFill>
          <a:blip r:embed="rId3" cstate="print"/>
          <a:srcRect/>
          <a:stretch>
            <a:fillRect/>
          </a:stretch>
        </p:blipFill>
        <p:spPr bwMode="auto">
          <a:xfrm>
            <a:off x="2667000" y="1676400"/>
            <a:ext cx="4057650" cy="990600"/>
          </a:xfrm>
          <a:prstGeom prst="rect">
            <a:avLst/>
          </a:prstGeom>
          <a:noFill/>
        </p:spPr>
      </p:pic>
      <p:sp>
        <p:nvSpPr>
          <p:cNvPr id="5" name="Rectangle 4"/>
          <p:cNvSpPr/>
          <p:nvPr/>
        </p:nvSpPr>
        <p:spPr>
          <a:xfrm>
            <a:off x="2362201" y="1143000"/>
            <a:ext cx="4800600" cy="461665"/>
          </a:xfrm>
          <a:prstGeom prst="rect">
            <a:avLst/>
          </a:prstGeom>
        </p:spPr>
        <p:txBody>
          <a:bodyPr wrap="square">
            <a:spAutoFit/>
          </a:bodyPr>
          <a:lstStyle/>
          <a:p>
            <a:pPr algn="ctr"/>
            <a:r>
              <a:rPr lang="en-US" sz="2400" b="1" dirty="0" smtClean="0">
                <a:solidFill>
                  <a:srgbClr val="FF0000"/>
                </a:solidFill>
              </a:rPr>
              <a:t>Contact For More Details. </a:t>
            </a:r>
            <a:endParaRPr lang="en-US" sz="2400" b="1"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244</TotalTime>
  <Words>467</Words>
  <Application>Microsoft Office PowerPoint</Application>
  <PresentationFormat>On-screen Show (4:3)</PresentationFormat>
  <Paragraphs>51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                  Agricultural &amp; Horticultural  Work Experience  In  Germany ,Australia &amp; U.S.A. </vt:lpstr>
      <vt:lpstr>Internship /Work Experience Fields </vt:lpstr>
      <vt:lpstr>PowerPoint Presentation</vt:lpstr>
      <vt:lpstr>Why Do Work Experience at International Level ?</vt:lpstr>
      <vt:lpstr>Why Do Work Experience at International Level ?</vt:lpstr>
      <vt:lpstr>Why Do Work Experience at International Level ?</vt:lpstr>
      <vt:lpstr>   Why Do Work Experience at International Level ?</vt:lpstr>
      <vt:lpstr>   Why Do Work Experience at International Level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Agricultural &amp;Horticultural  Work Experience  In  Germany &amp; Australia</dc:title>
  <dc:creator>Paresh More</dc:creator>
  <cp:lastModifiedBy>ADMIN</cp:lastModifiedBy>
  <cp:revision>22</cp:revision>
  <dcterms:created xsi:type="dcterms:W3CDTF">2020-01-22T14:23:25Z</dcterms:created>
  <dcterms:modified xsi:type="dcterms:W3CDTF">2020-11-21T08:40:46Z</dcterms:modified>
</cp:coreProperties>
</file>