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753600" cy="7315200"/>
  <p:notesSz cx="9753600" cy="7315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72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26560" y="2597223"/>
            <a:ext cx="5900479" cy="741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5881" y="84318"/>
            <a:ext cx="7241837" cy="1455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611" y="1658842"/>
            <a:ext cx="8116570" cy="3117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Uber</a:t>
            </a:r>
            <a:r>
              <a:rPr spc="-114" dirty="0"/>
              <a:t> </a:t>
            </a:r>
            <a:r>
              <a:rPr dirty="0"/>
              <a:t>Trips</a:t>
            </a:r>
            <a:r>
              <a:rPr spc="-110" dirty="0"/>
              <a:t> </a:t>
            </a:r>
            <a:r>
              <a:rPr dirty="0"/>
              <a:t>Data</a:t>
            </a:r>
            <a:r>
              <a:rPr spc="-11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600" y="3430833"/>
            <a:ext cx="4743450" cy="546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dirty="0">
                <a:solidFill>
                  <a:srgbClr val="898989"/>
                </a:solidFill>
                <a:latin typeface="Calibri"/>
                <a:cs typeface="Calibri"/>
              </a:rPr>
              <a:t>By</a:t>
            </a:r>
            <a:r>
              <a:rPr sz="3400" spc="-2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lang="en-US" sz="3400" dirty="0">
                <a:solidFill>
                  <a:srgbClr val="898989"/>
                </a:solidFill>
                <a:latin typeface="Calibri"/>
                <a:cs typeface="Calibri"/>
              </a:rPr>
              <a:t>Revatish Anil Sur</a:t>
            </a:r>
            <a:endParaRPr sz="3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542415">
              <a:lnSpc>
                <a:spcPct val="100000"/>
              </a:lnSpc>
              <a:spcBef>
                <a:spcPts val="90"/>
              </a:spcBef>
            </a:pPr>
            <a:r>
              <a:rPr dirty="0"/>
              <a:t>Project</a:t>
            </a:r>
            <a:r>
              <a:rPr spc="-175" dirty="0"/>
              <a:t> </a:t>
            </a:r>
            <a:r>
              <a:rPr spc="-10" dirty="0"/>
              <a:t>Objective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44" y="1943100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270"/>
              </a:spcBef>
            </a:pPr>
            <a:r>
              <a:rPr dirty="0"/>
              <a:t>To</a:t>
            </a:r>
            <a:r>
              <a:rPr spc="-20" dirty="0"/>
              <a:t> </a:t>
            </a:r>
            <a:r>
              <a:rPr dirty="0"/>
              <a:t>analyze</a:t>
            </a:r>
            <a:r>
              <a:rPr spc="-15" dirty="0"/>
              <a:t> </a:t>
            </a:r>
            <a:r>
              <a:rPr dirty="0"/>
              <a:t>Uber</a:t>
            </a:r>
            <a:r>
              <a:rPr spc="-15" dirty="0"/>
              <a:t> </a:t>
            </a:r>
            <a:r>
              <a:rPr dirty="0"/>
              <a:t>trip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5" dirty="0"/>
              <a:t> </a:t>
            </a:r>
            <a:r>
              <a:rPr dirty="0"/>
              <a:t>using</a:t>
            </a:r>
            <a:r>
              <a:rPr spc="-15" dirty="0"/>
              <a:t> </a:t>
            </a:r>
            <a:r>
              <a:rPr dirty="0"/>
              <a:t>SQL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spc="-10" dirty="0"/>
              <a:t>Python.</a:t>
            </a:r>
          </a:p>
          <a:p>
            <a:pPr marL="12700" marR="826769">
              <a:lnSpc>
                <a:spcPts val="4050"/>
              </a:lnSpc>
            </a:pPr>
            <a:r>
              <a:rPr dirty="0"/>
              <a:t>We</a:t>
            </a:r>
            <a:r>
              <a:rPr spc="-15" dirty="0"/>
              <a:t> </a:t>
            </a:r>
            <a:r>
              <a:rPr dirty="0"/>
              <a:t>aim</a:t>
            </a:r>
            <a:r>
              <a:rPr spc="-1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understand</a:t>
            </a:r>
            <a:r>
              <a:rPr spc="-15" dirty="0"/>
              <a:t> </a:t>
            </a:r>
            <a:r>
              <a:rPr dirty="0"/>
              <a:t>trip</a:t>
            </a:r>
            <a:r>
              <a:rPr spc="-10" dirty="0"/>
              <a:t> completion, </a:t>
            </a:r>
            <a:r>
              <a:rPr dirty="0"/>
              <a:t>cancellations,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car</a:t>
            </a:r>
            <a:r>
              <a:rPr spc="-20" dirty="0"/>
              <a:t> </a:t>
            </a:r>
            <a:r>
              <a:rPr spc="-10" dirty="0"/>
              <a:t>unavailability.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44" y="2971799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836420">
              <a:lnSpc>
                <a:spcPct val="100000"/>
              </a:lnSpc>
              <a:spcBef>
                <a:spcPts val="90"/>
              </a:spcBef>
            </a:pPr>
            <a:r>
              <a:rPr dirty="0"/>
              <a:t>Data</a:t>
            </a:r>
            <a:r>
              <a:rPr spc="-110" dirty="0"/>
              <a:t> </a:t>
            </a:r>
            <a:r>
              <a:rPr spc="-1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44" y="1943100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5120" indent="-312420">
              <a:lnSpc>
                <a:spcPts val="4065"/>
              </a:lnSpc>
              <a:spcBef>
                <a:spcPts val="110"/>
              </a:spcBef>
              <a:buChar char="•"/>
              <a:tabLst>
                <a:tab pos="325120" algn="l"/>
              </a:tabLst>
            </a:pPr>
            <a:r>
              <a:rPr dirty="0"/>
              <a:t>Dataset:</a:t>
            </a:r>
            <a:r>
              <a:rPr spc="-45" dirty="0"/>
              <a:t> </a:t>
            </a:r>
            <a:r>
              <a:rPr spc="-10" dirty="0"/>
              <a:t>Uber_Cleaned.xlsx</a:t>
            </a:r>
          </a:p>
          <a:p>
            <a:pPr marL="12700" marR="175895" indent="312420">
              <a:lnSpc>
                <a:spcPts val="4050"/>
              </a:lnSpc>
              <a:spcBef>
                <a:spcPts val="145"/>
              </a:spcBef>
              <a:buChar char="•"/>
              <a:tabLst>
                <a:tab pos="325120" algn="l"/>
              </a:tabLst>
            </a:pPr>
            <a:r>
              <a:rPr dirty="0"/>
              <a:t>Key</a:t>
            </a:r>
            <a:r>
              <a:rPr spc="-25" dirty="0"/>
              <a:t> </a:t>
            </a:r>
            <a:r>
              <a:rPr dirty="0"/>
              <a:t>Columns:</a:t>
            </a:r>
            <a:r>
              <a:rPr spc="-20" dirty="0"/>
              <a:t> </a:t>
            </a:r>
            <a:r>
              <a:rPr dirty="0"/>
              <a:t>Status,</a:t>
            </a:r>
            <a:r>
              <a:rPr spc="-20" dirty="0"/>
              <a:t> </a:t>
            </a:r>
            <a:r>
              <a:rPr dirty="0"/>
              <a:t>Pickup</a:t>
            </a:r>
            <a:r>
              <a:rPr spc="-20" dirty="0"/>
              <a:t> </a:t>
            </a:r>
            <a:r>
              <a:rPr dirty="0"/>
              <a:t>point,</a:t>
            </a:r>
            <a:r>
              <a:rPr spc="-20" dirty="0"/>
              <a:t> </a:t>
            </a:r>
            <a:r>
              <a:rPr spc="-10" dirty="0"/>
              <a:t>Request </a:t>
            </a:r>
            <a:r>
              <a:rPr dirty="0"/>
              <a:t>time,</a:t>
            </a:r>
            <a:r>
              <a:rPr spc="-15" dirty="0"/>
              <a:t> </a:t>
            </a:r>
            <a:r>
              <a:rPr dirty="0"/>
              <a:t>Drop</a:t>
            </a:r>
            <a:r>
              <a:rPr spc="-15" dirty="0"/>
              <a:t> </a:t>
            </a:r>
            <a:r>
              <a:rPr spc="-20" dirty="0"/>
              <a:t>time</a:t>
            </a:r>
          </a:p>
          <a:p>
            <a:pPr marL="12700" marR="5080" indent="312420">
              <a:lnSpc>
                <a:spcPts val="4050"/>
              </a:lnSpc>
              <a:buChar char="•"/>
              <a:tabLst>
                <a:tab pos="325120" algn="l"/>
              </a:tabLst>
            </a:pPr>
            <a:r>
              <a:rPr dirty="0"/>
              <a:t>Status</a:t>
            </a:r>
            <a:r>
              <a:rPr spc="-25" dirty="0"/>
              <a:t> </a:t>
            </a:r>
            <a:r>
              <a:rPr dirty="0"/>
              <a:t>Types:</a:t>
            </a:r>
            <a:r>
              <a:rPr spc="-25" dirty="0"/>
              <a:t> </a:t>
            </a:r>
            <a:r>
              <a:rPr dirty="0"/>
              <a:t>Trip</a:t>
            </a:r>
            <a:r>
              <a:rPr spc="-25" dirty="0"/>
              <a:t> </a:t>
            </a:r>
            <a:r>
              <a:rPr dirty="0"/>
              <a:t>Completed,</a:t>
            </a:r>
            <a:r>
              <a:rPr spc="-25" dirty="0"/>
              <a:t> </a:t>
            </a:r>
            <a:r>
              <a:rPr dirty="0"/>
              <a:t>Cancelled,</a:t>
            </a:r>
            <a:r>
              <a:rPr spc="-25" dirty="0"/>
              <a:t> No </a:t>
            </a:r>
            <a:r>
              <a:rPr dirty="0"/>
              <a:t>Cars</a:t>
            </a:r>
            <a:r>
              <a:rPr spc="-15" dirty="0"/>
              <a:t> </a:t>
            </a:r>
            <a:r>
              <a:rPr spc="-10" dirty="0"/>
              <a:t>Available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44" y="2457450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44" y="3486150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762635">
              <a:lnSpc>
                <a:spcPct val="100000"/>
              </a:lnSpc>
              <a:spcBef>
                <a:spcPts val="90"/>
              </a:spcBef>
            </a:pPr>
            <a:r>
              <a:rPr dirty="0"/>
              <a:t>Key</a:t>
            </a:r>
            <a:r>
              <a:rPr spc="-145" dirty="0"/>
              <a:t> </a:t>
            </a:r>
            <a:r>
              <a:rPr dirty="0"/>
              <a:t>Questions</a:t>
            </a:r>
            <a:r>
              <a:rPr spc="-145" dirty="0"/>
              <a:t> </a:t>
            </a:r>
            <a:r>
              <a:rPr spc="-10" dirty="0"/>
              <a:t>Explored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44" y="1943100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1140460" indent="312420">
              <a:lnSpc>
                <a:spcPts val="4050"/>
              </a:lnSpc>
              <a:spcBef>
                <a:spcPts val="270"/>
              </a:spcBef>
              <a:buChar char="•"/>
              <a:tabLst>
                <a:tab pos="325120" algn="l"/>
              </a:tabLst>
            </a:pP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overall</a:t>
            </a:r>
            <a:r>
              <a:rPr spc="-10" dirty="0"/>
              <a:t> </a:t>
            </a:r>
            <a:r>
              <a:rPr dirty="0"/>
              <a:t>distribution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0" dirty="0"/>
              <a:t>trip </a:t>
            </a:r>
            <a:r>
              <a:rPr spc="-10" dirty="0"/>
              <a:t>statuses?</a:t>
            </a:r>
          </a:p>
          <a:p>
            <a:pPr marL="12700" marR="60325" indent="312420">
              <a:lnSpc>
                <a:spcPts val="4050"/>
              </a:lnSpc>
              <a:buChar char="•"/>
              <a:tabLst>
                <a:tab pos="325120" algn="l"/>
              </a:tabLst>
            </a:pPr>
            <a:r>
              <a:rPr dirty="0"/>
              <a:t>Which</a:t>
            </a:r>
            <a:r>
              <a:rPr spc="-15" dirty="0"/>
              <a:t> </a:t>
            </a:r>
            <a:r>
              <a:rPr dirty="0"/>
              <a:t>pickup</a:t>
            </a:r>
            <a:r>
              <a:rPr spc="-15" dirty="0"/>
              <a:t> </a:t>
            </a:r>
            <a:r>
              <a:rPr dirty="0"/>
              <a:t>point</a:t>
            </a:r>
            <a:r>
              <a:rPr spc="-10" dirty="0"/>
              <a:t> </a:t>
            </a:r>
            <a:r>
              <a:rPr dirty="0"/>
              <a:t>had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most</a:t>
            </a:r>
            <a:r>
              <a:rPr spc="-15" dirty="0"/>
              <a:t> </a:t>
            </a:r>
            <a:r>
              <a:rPr spc="-10" dirty="0"/>
              <a:t>successful trips?</a:t>
            </a:r>
          </a:p>
          <a:p>
            <a:pPr marL="12700" marR="5080" indent="312420">
              <a:lnSpc>
                <a:spcPts val="4050"/>
              </a:lnSpc>
              <a:buChar char="•"/>
              <a:tabLst>
                <a:tab pos="325120" algn="l"/>
              </a:tabLst>
            </a:pPr>
            <a:r>
              <a:rPr dirty="0"/>
              <a:t>Where</a:t>
            </a:r>
            <a:r>
              <a:rPr spc="-25" dirty="0"/>
              <a:t> </a:t>
            </a:r>
            <a:r>
              <a:rPr dirty="0"/>
              <a:t>were</a:t>
            </a:r>
            <a:r>
              <a:rPr spc="-20" dirty="0"/>
              <a:t> </a:t>
            </a:r>
            <a:r>
              <a:rPr dirty="0"/>
              <a:t>cancellations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unavailability highest?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44" y="2971799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44" y="4000499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600075">
              <a:lnSpc>
                <a:spcPct val="100000"/>
              </a:lnSpc>
              <a:spcBef>
                <a:spcPts val="90"/>
              </a:spcBef>
            </a:pPr>
            <a:r>
              <a:rPr dirty="0"/>
              <a:t>How</a:t>
            </a:r>
            <a:r>
              <a:rPr spc="-100" dirty="0"/>
              <a:t> </a:t>
            </a:r>
            <a:r>
              <a:rPr dirty="0"/>
              <a:t>Did</a:t>
            </a:r>
            <a:r>
              <a:rPr spc="-100" dirty="0"/>
              <a:t> </a:t>
            </a:r>
            <a:r>
              <a:rPr dirty="0"/>
              <a:t>Uber</a:t>
            </a:r>
            <a:r>
              <a:rPr spc="-95" dirty="0"/>
              <a:t> </a:t>
            </a:r>
            <a:r>
              <a:rPr dirty="0"/>
              <a:t>Trips</a:t>
            </a:r>
            <a:r>
              <a:rPr spc="-100" dirty="0"/>
              <a:t> </a:t>
            </a:r>
            <a:r>
              <a:rPr spc="-20" dirty="0"/>
              <a:t>End?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0678" y="1697126"/>
            <a:ext cx="5003596" cy="50913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846705" marR="5080" indent="-2799080">
              <a:lnSpc>
                <a:spcPts val="5630"/>
              </a:lnSpc>
              <a:spcBef>
                <a:spcPts val="195"/>
              </a:spcBef>
            </a:pPr>
            <a:r>
              <a:rPr dirty="0"/>
              <a:t>Where</a:t>
            </a:r>
            <a:r>
              <a:rPr spc="-130" dirty="0"/>
              <a:t> </a:t>
            </a:r>
            <a:r>
              <a:rPr dirty="0"/>
              <a:t>Were</a:t>
            </a:r>
            <a:r>
              <a:rPr spc="-130" dirty="0"/>
              <a:t> </a:t>
            </a:r>
            <a:r>
              <a:rPr dirty="0"/>
              <a:t>Trips</a:t>
            </a:r>
            <a:r>
              <a:rPr spc="-130" dirty="0"/>
              <a:t> </a:t>
            </a:r>
            <a:r>
              <a:rPr spc="-10" dirty="0"/>
              <a:t>Requested From?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59" y="1463040"/>
            <a:ext cx="5852159" cy="58521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90"/>
              </a:spcBef>
            </a:pPr>
            <a:r>
              <a:rPr dirty="0"/>
              <a:t>Success</a:t>
            </a:r>
            <a:r>
              <a:rPr spc="-110" dirty="0"/>
              <a:t> </a:t>
            </a:r>
            <a:r>
              <a:rPr dirty="0"/>
              <a:t>vs</a:t>
            </a:r>
            <a:r>
              <a:rPr spc="-110" dirty="0"/>
              <a:t> </a:t>
            </a:r>
            <a:r>
              <a:rPr dirty="0"/>
              <a:t>Failure</a:t>
            </a:r>
            <a:r>
              <a:rPr spc="-105" dirty="0"/>
              <a:t> </a:t>
            </a:r>
            <a:r>
              <a:rPr dirty="0"/>
              <a:t>by</a:t>
            </a:r>
            <a:r>
              <a:rPr spc="-110" dirty="0"/>
              <a:t> </a:t>
            </a:r>
            <a:r>
              <a:rPr spc="-10" dirty="0"/>
              <a:t>Location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895" y="1552399"/>
            <a:ext cx="5681471" cy="42080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Key</a:t>
            </a:r>
            <a:r>
              <a:rPr spc="-110" dirty="0"/>
              <a:t> </a:t>
            </a:r>
            <a:r>
              <a:rPr dirty="0"/>
              <a:t>Insights</a:t>
            </a:r>
            <a:r>
              <a:rPr spc="-105" dirty="0"/>
              <a:t> </a:t>
            </a:r>
            <a:r>
              <a:rPr dirty="0"/>
              <a:t>from</a:t>
            </a:r>
            <a:r>
              <a:rPr spc="-110" dirty="0"/>
              <a:t> </a:t>
            </a:r>
            <a:r>
              <a:rPr dirty="0"/>
              <a:t>the</a:t>
            </a:r>
            <a:r>
              <a:rPr spc="-105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44" y="1943100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5611" y="1658842"/>
            <a:ext cx="7990840" cy="51752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247650" indent="312420">
              <a:lnSpc>
                <a:spcPts val="4050"/>
              </a:lnSpc>
              <a:spcBef>
                <a:spcPts val="270"/>
              </a:spcBef>
              <a:buChar char="•"/>
              <a:tabLst>
                <a:tab pos="325120" algn="l"/>
              </a:tabLst>
            </a:pPr>
            <a:r>
              <a:rPr sz="3400" dirty="0">
                <a:latin typeface="Calibri"/>
                <a:cs typeface="Calibri"/>
              </a:rPr>
              <a:t>Most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trip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requests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came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from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the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Airport, </a:t>
            </a:r>
            <a:r>
              <a:rPr sz="3400" dirty="0">
                <a:latin typeface="Calibri"/>
                <a:cs typeface="Calibri"/>
              </a:rPr>
              <a:t>but</a:t>
            </a:r>
            <a:r>
              <a:rPr sz="3400" spc="-2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many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were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not</a:t>
            </a:r>
            <a:r>
              <a:rPr sz="3400" spc="-10" dirty="0">
                <a:latin typeface="Calibri"/>
                <a:cs typeface="Calibri"/>
              </a:rPr>
              <a:t> completed.</a:t>
            </a:r>
            <a:endParaRPr sz="3400">
              <a:latin typeface="Calibri"/>
              <a:cs typeface="Calibri"/>
            </a:endParaRPr>
          </a:p>
          <a:p>
            <a:pPr marL="12700" marR="341630" indent="312420">
              <a:lnSpc>
                <a:spcPts val="4050"/>
              </a:lnSpc>
              <a:buChar char="•"/>
              <a:tabLst>
                <a:tab pos="325120" algn="l"/>
              </a:tabLst>
            </a:pPr>
            <a:r>
              <a:rPr sz="3400" dirty="0">
                <a:latin typeface="Calibri"/>
                <a:cs typeface="Calibri"/>
              </a:rPr>
              <a:t>City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trips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had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the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highest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completion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rate </a:t>
            </a:r>
            <a:r>
              <a:rPr sz="3400" dirty="0">
                <a:latin typeface="Calibri"/>
                <a:cs typeface="Calibri"/>
              </a:rPr>
              <a:t>and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lowest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cancellations.</a:t>
            </a:r>
            <a:endParaRPr sz="3400">
              <a:latin typeface="Calibri"/>
              <a:cs typeface="Calibri"/>
            </a:endParaRPr>
          </a:p>
          <a:p>
            <a:pPr marL="12700" marR="774065" indent="312420">
              <a:lnSpc>
                <a:spcPts val="4050"/>
              </a:lnSpc>
              <a:buChar char="•"/>
              <a:tabLst>
                <a:tab pos="325120" algn="l"/>
              </a:tabLst>
            </a:pPr>
            <a:r>
              <a:rPr sz="3400" dirty="0">
                <a:latin typeface="Calibri"/>
                <a:cs typeface="Calibri"/>
              </a:rPr>
              <a:t>No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Cars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Available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was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a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major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issue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25" dirty="0">
                <a:latin typeface="Calibri"/>
                <a:cs typeface="Calibri"/>
              </a:rPr>
              <a:t>for </a:t>
            </a:r>
            <a:r>
              <a:rPr sz="3400" dirty="0">
                <a:latin typeface="Calibri"/>
                <a:cs typeface="Calibri"/>
              </a:rPr>
              <a:t>Airport</a:t>
            </a:r>
            <a:r>
              <a:rPr sz="3400" spc="-25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pickups.</a:t>
            </a:r>
            <a:endParaRPr sz="3400">
              <a:latin typeface="Calibri"/>
              <a:cs typeface="Calibri"/>
            </a:endParaRPr>
          </a:p>
          <a:p>
            <a:pPr marL="12700" marR="281305" indent="312420">
              <a:lnSpc>
                <a:spcPts val="4050"/>
              </a:lnSpc>
              <a:buChar char="•"/>
              <a:tabLst>
                <a:tab pos="325120" algn="l"/>
              </a:tabLst>
            </a:pPr>
            <a:r>
              <a:rPr sz="3400" dirty="0">
                <a:latin typeface="Calibri"/>
                <a:cs typeface="Calibri"/>
              </a:rPr>
              <a:t>Improving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driver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availability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in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the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Airport </a:t>
            </a:r>
            <a:r>
              <a:rPr sz="3400" dirty="0">
                <a:latin typeface="Calibri"/>
                <a:cs typeface="Calibri"/>
              </a:rPr>
              <a:t>could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raise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success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rates.</a:t>
            </a:r>
            <a:endParaRPr sz="3400">
              <a:latin typeface="Calibri"/>
              <a:cs typeface="Calibri"/>
            </a:endParaRPr>
          </a:p>
          <a:p>
            <a:pPr marL="12700" marR="5080" indent="312420">
              <a:lnSpc>
                <a:spcPts val="4050"/>
              </a:lnSpc>
              <a:buChar char="•"/>
              <a:tabLst>
                <a:tab pos="325120" algn="l"/>
              </a:tabLst>
            </a:pPr>
            <a:r>
              <a:rPr sz="3400" dirty="0">
                <a:latin typeface="Calibri"/>
                <a:cs typeface="Calibri"/>
              </a:rPr>
              <a:t>This</a:t>
            </a:r>
            <a:r>
              <a:rPr sz="3400" spc="-2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data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suggests</a:t>
            </a:r>
            <a:r>
              <a:rPr sz="3400" spc="-2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operational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focus</a:t>
            </a:r>
            <a:r>
              <a:rPr sz="3400" spc="-25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should </a:t>
            </a:r>
            <a:r>
              <a:rPr sz="3400" dirty="0">
                <a:latin typeface="Calibri"/>
                <a:cs typeface="Calibri"/>
              </a:rPr>
              <a:t>shift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to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Airport</a:t>
            </a:r>
            <a:r>
              <a:rPr sz="3400" spc="-10" dirty="0">
                <a:latin typeface="Calibri"/>
                <a:cs typeface="Calibri"/>
              </a:rPr>
              <a:t> requests.</a:t>
            </a:r>
            <a:endParaRPr sz="3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44" y="2971799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44" y="4000499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44" y="5029199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044" y="6057899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90040">
              <a:lnSpc>
                <a:spcPct val="100000"/>
              </a:lnSpc>
              <a:spcBef>
                <a:spcPts val="90"/>
              </a:spcBef>
            </a:pPr>
            <a:r>
              <a:rPr dirty="0"/>
              <a:t>Thank</a:t>
            </a:r>
            <a:r>
              <a:rPr spc="-145" dirty="0"/>
              <a:t> </a:t>
            </a:r>
            <a:r>
              <a:rPr spc="-20" dirty="0"/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37465" y="4097242"/>
            <a:ext cx="4278630" cy="546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dirty="0">
                <a:solidFill>
                  <a:srgbClr val="898989"/>
                </a:solidFill>
                <a:latin typeface="Calibri"/>
                <a:cs typeface="Calibri"/>
              </a:rPr>
              <a:t>Questions</a:t>
            </a:r>
            <a:r>
              <a:rPr sz="3400" spc="-2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898989"/>
                </a:solidFill>
                <a:latin typeface="Calibri"/>
                <a:cs typeface="Calibri"/>
              </a:rPr>
              <a:t>are</a:t>
            </a:r>
            <a:r>
              <a:rPr sz="3400" spc="-2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898989"/>
                </a:solidFill>
                <a:latin typeface="Calibri"/>
                <a:cs typeface="Calibri"/>
              </a:rPr>
              <a:t>welcome.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181</Words>
  <Application>Microsoft Office PowerPoint</Application>
  <PresentationFormat>Custom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Calibri</vt:lpstr>
      <vt:lpstr>Office Theme</vt:lpstr>
      <vt:lpstr>Uber Trips Data Analysis</vt:lpstr>
      <vt:lpstr>Project Objective</vt:lpstr>
      <vt:lpstr>Data Overview</vt:lpstr>
      <vt:lpstr>Key Questions Explored</vt:lpstr>
      <vt:lpstr>How Did Uber Trips End?</vt:lpstr>
      <vt:lpstr>Where Were Trips Requested From?</vt:lpstr>
      <vt:lpstr>Success vs Failure by Location</vt:lpstr>
      <vt:lpstr>Key Insights from the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Uber_Data_Analysis_Summary_final.pptx</dc:title>
  <dc:creator>Shruti Ghosh</dc:creator>
  <cp:keywords>DAGq9TWI5uA,BAGq9TKfjr4,0</cp:keywords>
  <cp:lastModifiedBy>Revatish Sur</cp:lastModifiedBy>
  <cp:revision>1</cp:revision>
  <dcterms:created xsi:type="dcterms:W3CDTF">2025-07-01T07:35:35Z</dcterms:created>
  <dcterms:modified xsi:type="dcterms:W3CDTF">2025-07-01T07:37:32Z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2025-06-21T00:00:00Z</vt:filetime>
  </property>
  <property fmtid="{D5CDD505-2E9C-101B-9397-08002B2CF9AE}" pid="3" name="Creator">
    <vt:lpwstr>Canva</vt:lpwstr>
  </property>
  <property fmtid="{D5CDD505-2E9C-101B-9397-08002B2CF9AE}" pid="4" name="LastSaved">
    <vt:filetime>2025-07-01T00:00:00Z</vt:filetime>
  </property>
  <property fmtid="{D5CDD505-2E9C-101B-9397-08002B2CF9AE}" pid="5" name="Producer">
    <vt:lpwstr>Canva</vt:lpwstr>
  </property>
</Properties>
</file>