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9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A84ED-5EA3-44B6-956F-650E406CE3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8A48AF-875B-4219-8571-846C4393BC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035CBF-7C7E-4520-94BC-1A58080B9AF9}"/>
              </a:ext>
            </a:extLst>
          </p:cNvPr>
          <p:cNvSpPr>
            <a:spLocks noGrp="1"/>
          </p:cNvSpPr>
          <p:nvPr>
            <p:ph type="dt" sz="half" idx="10"/>
          </p:nvPr>
        </p:nvSpPr>
        <p:spPr/>
        <p:txBody>
          <a:bodyPr/>
          <a:lstStyle/>
          <a:p>
            <a:fld id="{6BFA7DEB-4192-4DB9-9088-39B60C516FC1}" type="datetimeFigureOut">
              <a:rPr lang="en-US" smtClean="0"/>
              <a:t>2/23/2021</a:t>
            </a:fld>
            <a:endParaRPr lang="en-US"/>
          </a:p>
        </p:txBody>
      </p:sp>
      <p:sp>
        <p:nvSpPr>
          <p:cNvPr id="5" name="Footer Placeholder 4">
            <a:extLst>
              <a:ext uri="{FF2B5EF4-FFF2-40B4-BE49-F238E27FC236}">
                <a16:creationId xmlns:a16="http://schemas.microsoft.com/office/drawing/2014/main" id="{9D922CC2-1933-4485-A14C-5B01B640A3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BCE006-A795-4972-94DF-10D685C2E533}"/>
              </a:ext>
            </a:extLst>
          </p:cNvPr>
          <p:cNvSpPr>
            <a:spLocks noGrp="1"/>
          </p:cNvSpPr>
          <p:nvPr>
            <p:ph type="sldNum" sz="quarter" idx="12"/>
          </p:nvPr>
        </p:nvSpPr>
        <p:spPr/>
        <p:txBody>
          <a:bodyPr/>
          <a:lstStyle/>
          <a:p>
            <a:fld id="{AA39A87E-3EE3-4A83-9567-3E983E29F207}" type="slidenum">
              <a:rPr lang="en-US" smtClean="0"/>
              <a:t>‹#›</a:t>
            </a:fld>
            <a:endParaRPr lang="en-US"/>
          </a:p>
        </p:txBody>
      </p:sp>
    </p:spTree>
    <p:extLst>
      <p:ext uri="{BB962C8B-B14F-4D97-AF65-F5344CB8AC3E}">
        <p14:creationId xmlns:p14="http://schemas.microsoft.com/office/powerpoint/2010/main" val="2756240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60440-0D53-47BD-A502-E561C31FD3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AFD77D-C191-4BED-85A9-EA31743F21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5825F9-845D-42FE-9FE8-3662B45B909B}"/>
              </a:ext>
            </a:extLst>
          </p:cNvPr>
          <p:cNvSpPr>
            <a:spLocks noGrp="1"/>
          </p:cNvSpPr>
          <p:nvPr>
            <p:ph type="dt" sz="half" idx="10"/>
          </p:nvPr>
        </p:nvSpPr>
        <p:spPr/>
        <p:txBody>
          <a:bodyPr/>
          <a:lstStyle/>
          <a:p>
            <a:fld id="{6BFA7DEB-4192-4DB9-9088-39B60C516FC1}" type="datetimeFigureOut">
              <a:rPr lang="en-US" smtClean="0"/>
              <a:t>2/23/2021</a:t>
            </a:fld>
            <a:endParaRPr lang="en-US"/>
          </a:p>
        </p:txBody>
      </p:sp>
      <p:sp>
        <p:nvSpPr>
          <p:cNvPr id="5" name="Footer Placeholder 4">
            <a:extLst>
              <a:ext uri="{FF2B5EF4-FFF2-40B4-BE49-F238E27FC236}">
                <a16:creationId xmlns:a16="http://schemas.microsoft.com/office/drawing/2014/main" id="{9C7B0623-5E36-4A13-8E65-338F3013B3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E0E876-DA35-4637-B60E-67DAB7F4FF36}"/>
              </a:ext>
            </a:extLst>
          </p:cNvPr>
          <p:cNvSpPr>
            <a:spLocks noGrp="1"/>
          </p:cNvSpPr>
          <p:nvPr>
            <p:ph type="sldNum" sz="quarter" idx="12"/>
          </p:nvPr>
        </p:nvSpPr>
        <p:spPr/>
        <p:txBody>
          <a:bodyPr/>
          <a:lstStyle/>
          <a:p>
            <a:fld id="{AA39A87E-3EE3-4A83-9567-3E983E29F207}" type="slidenum">
              <a:rPr lang="en-US" smtClean="0"/>
              <a:t>‹#›</a:t>
            </a:fld>
            <a:endParaRPr lang="en-US"/>
          </a:p>
        </p:txBody>
      </p:sp>
    </p:spTree>
    <p:extLst>
      <p:ext uri="{BB962C8B-B14F-4D97-AF65-F5344CB8AC3E}">
        <p14:creationId xmlns:p14="http://schemas.microsoft.com/office/powerpoint/2010/main" val="1623887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6EE952-3954-4457-803F-0FA8FF1F50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6BCBD4-C03B-4F93-9495-4FD4C25782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736E81-9727-49EB-BA70-6FEE8C90AF0A}"/>
              </a:ext>
            </a:extLst>
          </p:cNvPr>
          <p:cNvSpPr>
            <a:spLocks noGrp="1"/>
          </p:cNvSpPr>
          <p:nvPr>
            <p:ph type="dt" sz="half" idx="10"/>
          </p:nvPr>
        </p:nvSpPr>
        <p:spPr/>
        <p:txBody>
          <a:bodyPr/>
          <a:lstStyle/>
          <a:p>
            <a:fld id="{6BFA7DEB-4192-4DB9-9088-39B60C516FC1}" type="datetimeFigureOut">
              <a:rPr lang="en-US" smtClean="0"/>
              <a:t>2/23/2021</a:t>
            </a:fld>
            <a:endParaRPr lang="en-US"/>
          </a:p>
        </p:txBody>
      </p:sp>
      <p:sp>
        <p:nvSpPr>
          <p:cNvPr id="5" name="Footer Placeholder 4">
            <a:extLst>
              <a:ext uri="{FF2B5EF4-FFF2-40B4-BE49-F238E27FC236}">
                <a16:creationId xmlns:a16="http://schemas.microsoft.com/office/drawing/2014/main" id="{C507BDF7-9AB0-4DE8-8D3B-55344FFA8D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6B9B44-3108-4FCF-98C9-7D9DC492DD0E}"/>
              </a:ext>
            </a:extLst>
          </p:cNvPr>
          <p:cNvSpPr>
            <a:spLocks noGrp="1"/>
          </p:cNvSpPr>
          <p:nvPr>
            <p:ph type="sldNum" sz="quarter" idx="12"/>
          </p:nvPr>
        </p:nvSpPr>
        <p:spPr/>
        <p:txBody>
          <a:bodyPr/>
          <a:lstStyle/>
          <a:p>
            <a:fld id="{AA39A87E-3EE3-4A83-9567-3E983E29F207}" type="slidenum">
              <a:rPr lang="en-US" smtClean="0"/>
              <a:t>‹#›</a:t>
            </a:fld>
            <a:endParaRPr lang="en-US"/>
          </a:p>
        </p:txBody>
      </p:sp>
    </p:spTree>
    <p:extLst>
      <p:ext uri="{BB962C8B-B14F-4D97-AF65-F5344CB8AC3E}">
        <p14:creationId xmlns:p14="http://schemas.microsoft.com/office/powerpoint/2010/main" val="1350660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495EB-B548-487A-9017-F0E7CAF2DC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3A06AF-9EFF-44E9-BEE3-2A6DFD5BF3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D6A443-5B49-441E-BD5C-34DF5162E4D6}"/>
              </a:ext>
            </a:extLst>
          </p:cNvPr>
          <p:cNvSpPr>
            <a:spLocks noGrp="1"/>
          </p:cNvSpPr>
          <p:nvPr>
            <p:ph type="dt" sz="half" idx="10"/>
          </p:nvPr>
        </p:nvSpPr>
        <p:spPr/>
        <p:txBody>
          <a:bodyPr/>
          <a:lstStyle/>
          <a:p>
            <a:fld id="{6BFA7DEB-4192-4DB9-9088-39B60C516FC1}" type="datetimeFigureOut">
              <a:rPr lang="en-US" smtClean="0"/>
              <a:t>2/23/2021</a:t>
            </a:fld>
            <a:endParaRPr lang="en-US"/>
          </a:p>
        </p:txBody>
      </p:sp>
      <p:sp>
        <p:nvSpPr>
          <p:cNvPr id="5" name="Footer Placeholder 4">
            <a:extLst>
              <a:ext uri="{FF2B5EF4-FFF2-40B4-BE49-F238E27FC236}">
                <a16:creationId xmlns:a16="http://schemas.microsoft.com/office/drawing/2014/main" id="{D5975B82-C876-4607-8C59-ACE2861AAC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06659-9E2D-4309-9773-BAAA7D10E709}"/>
              </a:ext>
            </a:extLst>
          </p:cNvPr>
          <p:cNvSpPr>
            <a:spLocks noGrp="1"/>
          </p:cNvSpPr>
          <p:nvPr>
            <p:ph type="sldNum" sz="quarter" idx="12"/>
          </p:nvPr>
        </p:nvSpPr>
        <p:spPr/>
        <p:txBody>
          <a:bodyPr/>
          <a:lstStyle/>
          <a:p>
            <a:fld id="{AA39A87E-3EE3-4A83-9567-3E983E29F207}" type="slidenum">
              <a:rPr lang="en-US" smtClean="0"/>
              <a:t>‹#›</a:t>
            </a:fld>
            <a:endParaRPr lang="en-US"/>
          </a:p>
        </p:txBody>
      </p:sp>
    </p:spTree>
    <p:extLst>
      <p:ext uri="{BB962C8B-B14F-4D97-AF65-F5344CB8AC3E}">
        <p14:creationId xmlns:p14="http://schemas.microsoft.com/office/powerpoint/2010/main" val="2011720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20AB9-BAA1-4FDD-B8AF-C4D70CBA53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637080-D0CC-421A-ABC8-583A12BCD7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127CB0-CFE4-4D86-BE68-2398F97F4417}"/>
              </a:ext>
            </a:extLst>
          </p:cNvPr>
          <p:cNvSpPr>
            <a:spLocks noGrp="1"/>
          </p:cNvSpPr>
          <p:nvPr>
            <p:ph type="dt" sz="half" idx="10"/>
          </p:nvPr>
        </p:nvSpPr>
        <p:spPr/>
        <p:txBody>
          <a:bodyPr/>
          <a:lstStyle/>
          <a:p>
            <a:fld id="{6BFA7DEB-4192-4DB9-9088-39B60C516FC1}" type="datetimeFigureOut">
              <a:rPr lang="en-US" smtClean="0"/>
              <a:t>2/23/2021</a:t>
            </a:fld>
            <a:endParaRPr lang="en-US"/>
          </a:p>
        </p:txBody>
      </p:sp>
      <p:sp>
        <p:nvSpPr>
          <p:cNvPr id="5" name="Footer Placeholder 4">
            <a:extLst>
              <a:ext uri="{FF2B5EF4-FFF2-40B4-BE49-F238E27FC236}">
                <a16:creationId xmlns:a16="http://schemas.microsoft.com/office/drawing/2014/main" id="{858D3D58-2C77-4FF1-A4F0-E86F33EFEA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05439B-E244-47C7-80EA-3559D0BAF3AE}"/>
              </a:ext>
            </a:extLst>
          </p:cNvPr>
          <p:cNvSpPr>
            <a:spLocks noGrp="1"/>
          </p:cNvSpPr>
          <p:nvPr>
            <p:ph type="sldNum" sz="quarter" idx="12"/>
          </p:nvPr>
        </p:nvSpPr>
        <p:spPr/>
        <p:txBody>
          <a:bodyPr/>
          <a:lstStyle/>
          <a:p>
            <a:fld id="{AA39A87E-3EE3-4A83-9567-3E983E29F207}" type="slidenum">
              <a:rPr lang="en-US" smtClean="0"/>
              <a:t>‹#›</a:t>
            </a:fld>
            <a:endParaRPr lang="en-US"/>
          </a:p>
        </p:txBody>
      </p:sp>
    </p:spTree>
    <p:extLst>
      <p:ext uri="{BB962C8B-B14F-4D97-AF65-F5344CB8AC3E}">
        <p14:creationId xmlns:p14="http://schemas.microsoft.com/office/powerpoint/2010/main" val="2995746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A7386-C07B-43D8-8521-6944772E49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DDC0CF-9351-431E-A810-7B387C20E7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0871BC-A7DC-4EFC-A664-7D3611C417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011DB5-F4BC-4E49-8A73-6723C378875F}"/>
              </a:ext>
            </a:extLst>
          </p:cNvPr>
          <p:cNvSpPr>
            <a:spLocks noGrp="1"/>
          </p:cNvSpPr>
          <p:nvPr>
            <p:ph type="dt" sz="half" idx="10"/>
          </p:nvPr>
        </p:nvSpPr>
        <p:spPr/>
        <p:txBody>
          <a:bodyPr/>
          <a:lstStyle/>
          <a:p>
            <a:fld id="{6BFA7DEB-4192-4DB9-9088-39B60C516FC1}" type="datetimeFigureOut">
              <a:rPr lang="en-US" smtClean="0"/>
              <a:t>2/23/2021</a:t>
            </a:fld>
            <a:endParaRPr lang="en-US"/>
          </a:p>
        </p:txBody>
      </p:sp>
      <p:sp>
        <p:nvSpPr>
          <p:cNvPr id="6" name="Footer Placeholder 5">
            <a:extLst>
              <a:ext uri="{FF2B5EF4-FFF2-40B4-BE49-F238E27FC236}">
                <a16:creationId xmlns:a16="http://schemas.microsoft.com/office/drawing/2014/main" id="{6CC536E9-BE55-4CA4-8820-5B2FA4F6D1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664E27-7E17-42D4-8A20-3B13E94179D6}"/>
              </a:ext>
            </a:extLst>
          </p:cNvPr>
          <p:cNvSpPr>
            <a:spLocks noGrp="1"/>
          </p:cNvSpPr>
          <p:nvPr>
            <p:ph type="sldNum" sz="quarter" idx="12"/>
          </p:nvPr>
        </p:nvSpPr>
        <p:spPr/>
        <p:txBody>
          <a:bodyPr/>
          <a:lstStyle/>
          <a:p>
            <a:fld id="{AA39A87E-3EE3-4A83-9567-3E983E29F207}" type="slidenum">
              <a:rPr lang="en-US" smtClean="0"/>
              <a:t>‹#›</a:t>
            </a:fld>
            <a:endParaRPr lang="en-US"/>
          </a:p>
        </p:txBody>
      </p:sp>
    </p:spTree>
    <p:extLst>
      <p:ext uri="{BB962C8B-B14F-4D97-AF65-F5344CB8AC3E}">
        <p14:creationId xmlns:p14="http://schemas.microsoft.com/office/powerpoint/2010/main" val="2949602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F3ED4-DFF5-4317-84C5-CF4843A77C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1104F0-FA27-4533-9C91-044112ED1E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339EA-5B8F-4360-8731-6ED9419265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49D2BF-4696-4069-93AA-956877043C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496B6A-ACB0-4A87-BA55-86BB43C38B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50BAC0-B4DA-433C-B4C5-E2D556115B8B}"/>
              </a:ext>
            </a:extLst>
          </p:cNvPr>
          <p:cNvSpPr>
            <a:spLocks noGrp="1"/>
          </p:cNvSpPr>
          <p:nvPr>
            <p:ph type="dt" sz="half" idx="10"/>
          </p:nvPr>
        </p:nvSpPr>
        <p:spPr/>
        <p:txBody>
          <a:bodyPr/>
          <a:lstStyle/>
          <a:p>
            <a:fld id="{6BFA7DEB-4192-4DB9-9088-39B60C516FC1}" type="datetimeFigureOut">
              <a:rPr lang="en-US" smtClean="0"/>
              <a:t>2/23/2021</a:t>
            </a:fld>
            <a:endParaRPr lang="en-US"/>
          </a:p>
        </p:txBody>
      </p:sp>
      <p:sp>
        <p:nvSpPr>
          <p:cNvPr id="8" name="Footer Placeholder 7">
            <a:extLst>
              <a:ext uri="{FF2B5EF4-FFF2-40B4-BE49-F238E27FC236}">
                <a16:creationId xmlns:a16="http://schemas.microsoft.com/office/drawing/2014/main" id="{E45AAD77-FC95-4750-BB14-26F414C58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8ECB8C-236E-4775-9F9E-0BD365C654E3}"/>
              </a:ext>
            </a:extLst>
          </p:cNvPr>
          <p:cNvSpPr>
            <a:spLocks noGrp="1"/>
          </p:cNvSpPr>
          <p:nvPr>
            <p:ph type="sldNum" sz="quarter" idx="12"/>
          </p:nvPr>
        </p:nvSpPr>
        <p:spPr/>
        <p:txBody>
          <a:bodyPr/>
          <a:lstStyle/>
          <a:p>
            <a:fld id="{AA39A87E-3EE3-4A83-9567-3E983E29F207}" type="slidenum">
              <a:rPr lang="en-US" smtClean="0"/>
              <a:t>‹#›</a:t>
            </a:fld>
            <a:endParaRPr lang="en-US"/>
          </a:p>
        </p:txBody>
      </p:sp>
    </p:spTree>
    <p:extLst>
      <p:ext uri="{BB962C8B-B14F-4D97-AF65-F5344CB8AC3E}">
        <p14:creationId xmlns:p14="http://schemas.microsoft.com/office/powerpoint/2010/main" val="2230810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D458D-CDE0-4361-9921-1EF4549703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3645BD-2541-4E0D-B93B-F73F8DF36225}"/>
              </a:ext>
            </a:extLst>
          </p:cNvPr>
          <p:cNvSpPr>
            <a:spLocks noGrp="1"/>
          </p:cNvSpPr>
          <p:nvPr>
            <p:ph type="dt" sz="half" idx="10"/>
          </p:nvPr>
        </p:nvSpPr>
        <p:spPr/>
        <p:txBody>
          <a:bodyPr/>
          <a:lstStyle/>
          <a:p>
            <a:fld id="{6BFA7DEB-4192-4DB9-9088-39B60C516FC1}" type="datetimeFigureOut">
              <a:rPr lang="en-US" smtClean="0"/>
              <a:t>2/23/2021</a:t>
            </a:fld>
            <a:endParaRPr lang="en-US"/>
          </a:p>
        </p:txBody>
      </p:sp>
      <p:sp>
        <p:nvSpPr>
          <p:cNvPr id="4" name="Footer Placeholder 3">
            <a:extLst>
              <a:ext uri="{FF2B5EF4-FFF2-40B4-BE49-F238E27FC236}">
                <a16:creationId xmlns:a16="http://schemas.microsoft.com/office/drawing/2014/main" id="{471EF2F0-0392-40A6-8F9C-E71FEE512E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ED6D94-4818-4767-90D6-0A1094775288}"/>
              </a:ext>
            </a:extLst>
          </p:cNvPr>
          <p:cNvSpPr>
            <a:spLocks noGrp="1"/>
          </p:cNvSpPr>
          <p:nvPr>
            <p:ph type="sldNum" sz="quarter" idx="12"/>
          </p:nvPr>
        </p:nvSpPr>
        <p:spPr/>
        <p:txBody>
          <a:bodyPr/>
          <a:lstStyle/>
          <a:p>
            <a:fld id="{AA39A87E-3EE3-4A83-9567-3E983E29F207}" type="slidenum">
              <a:rPr lang="en-US" smtClean="0"/>
              <a:t>‹#›</a:t>
            </a:fld>
            <a:endParaRPr lang="en-US"/>
          </a:p>
        </p:txBody>
      </p:sp>
    </p:spTree>
    <p:extLst>
      <p:ext uri="{BB962C8B-B14F-4D97-AF65-F5344CB8AC3E}">
        <p14:creationId xmlns:p14="http://schemas.microsoft.com/office/powerpoint/2010/main" val="1665450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EDB3A5-7554-4633-BCF5-E378C49D944E}"/>
              </a:ext>
            </a:extLst>
          </p:cNvPr>
          <p:cNvSpPr>
            <a:spLocks noGrp="1"/>
          </p:cNvSpPr>
          <p:nvPr>
            <p:ph type="dt" sz="half" idx="10"/>
          </p:nvPr>
        </p:nvSpPr>
        <p:spPr/>
        <p:txBody>
          <a:bodyPr/>
          <a:lstStyle/>
          <a:p>
            <a:fld id="{6BFA7DEB-4192-4DB9-9088-39B60C516FC1}" type="datetimeFigureOut">
              <a:rPr lang="en-US" smtClean="0"/>
              <a:t>2/23/2021</a:t>
            </a:fld>
            <a:endParaRPr lang="en-US"/>
          </a:p>
        </p:txBody>
      </p:sp>
      <p:sp>
        <p:nvSpPr>
          <p:cNvPr id="3" name="Footer Placeholder 2">
            <a:extLst>
              <a:ext uri="{FF2B5EF4-FFF2-40B4-BE49-F238E27FC236}">
                <a16:creationId xmlns:a16="http://schemas.microsoft.com/office/drawing/2014/main" id="{BD4AB920-04BC-45B9-A076-BE5CAF103F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1854E6-78BA-4CF4-BD0B-80408BEA17DC}"/>
              </a:ext>
            </a:extLst>
          </p:cNvPr>
          <p:cNvSpPr>
            <a:spLocks noGrp="1"/>
          </p:cNvSpPr>
          <p:nvPr>
            <p:ph type="sldNum" sz="quarter" idx="12"/>
          </p:nvPr>
        </p:nvSpPr>
        <p:spPr/>
        <p:txBody>
          <a:bodyPr/>
          <a:lstStyle/>
          <a:p>
            <a:fld id="{AA39A87E-3EE3-4A83-9567-3E983E29F207}" type="slidenum">
              <a:rPr lang="en-US" smtClean="0"/>
              <a:t>‹#›</a:t>
            </a:fld>
            <a:endParaRPr lang="en-US"/>
          </a:p>
        </p:txBody>
      </p:sp>
    </p:spTree>
    <p:extLst>
      <p:ext uri="{BB962C8B-B14F-4D97-AF65-F5344CB8AC3E}">
        <p14:creationId xmlns:p14="http://schemas.microsoft.com/office/powerpoint/2010/main" val="2941808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87C87-1D6E-4B4A-9417-F68D019307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18DF0E-43C6-4334-AEAE-B69B940AC2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EF6BA3-300F-43CE-B89D-8C8697876C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812333-3421-4BFB-B9EE-BCCBFADFB6A3}"/>
              </a:ext>
            </a:extLst>
          </p:cNvPr>
          <p:cNvSpPr>
            <a:spLocks noGrp="1"/>
          </p:cNvSpPr>
          <p:nvPr>
            <p:ph type="dt" sz="half" idx="10"/>
          </p:nvPr>
        </p:nvSpPr>
        <p:spPr/>
        <p:txBody>
          <a:bodyPr/>
          <a:lstStyle/>
          <a:p>
            <a:fld id="{6BFA7DEB-4192-4DB9-9088-39B60C516FC1}" type="datetimeFigureOut">
              <a:rPr lang="en-US" smtClean="0"/>
              <a:t>2/23/2021</a:t>
            </a:fld>
            <a:endParaRPr lang="en-US"/>
          </a:p>
        </p:txBody>
      </p:sp>
      <p:sp>
        <p:nvSpPr>
          <p:cNvPr id="6" name="Footer Placeholder 5">
            <a:extLst>
              <a:ext uri="{FF2B5EF4-FFF2-40B4-BE49-F238E27FC236}">
                <a16:creationId xmlns:a16="http://schemas.microsoft.com/office/drawing/2014/main" id="{D15A215B-99CD-4930-99B7-0C6B10FE78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440B12-ADD3-4851-A09B-09AA1F72DDD9}"/>
              </a:ext>
            </a:extLst>
          </p:cNvPr>
          <p:cNvSpPr>
            <a:spLocks noGrp="1"/>
          </p:cNvSpPr>
          <p:nvPr>
            <p:ph type="sldNum" sz="quarter" idx="12"/>
          </p:nvPr>
        </p:nvSpPr>
        <p:spPr/>
        <p:txBody>
          <a:bodyPr/>
          <a:lstStyle/>
          <a:p>
            <a:fld id="{AA39A87E-3EE3-4A83-9567-3E983E29F207}" type="slidenum">
              <a:rPr lang="en-US" smtClean="0"/>
              <a:t>‹#›</a:t>
            </a:fld>
            <a:endParaRPr lang="en-US"/>
          </a:p>
        </p:txBody>
      </p:sp>
    </p:spTree>
    <p:extLst>
      <p:ext uri="{BB962C8B-B14F-4D97-AF65-F5344CB8AC3E}">
        <p14:creationId xmlns:p14="http://schemas.microsoft.com/office/powerpoint/2010/main" val="2620261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715FC-D5A6-424E-9F37-5BA520D51F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7EA289-EC75-449E-AF1E-96682C00B2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A5A7C2-6DE1-4723-90B4-C345DDAC5B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EED283-6EFE-4058-BB4F-9FBA5FAA2C2B}"/>
              </a:ext>
            </a:extLst>
          </p:cNvPr>
          <p:cNvSpPr>
            <a:spLocks noGrp="1"/>
          </p:cNvSpPr>
          <p:nvPr>
            <p:ph type="dt" sz="half" idx="10"/>
          </p:nvPr>
        </p:nvSpPr>
        <p:spPr/>
        <p:txBody>
          <a:bodyPr/>
          <a:lstStyle/>
          <a:p>
            <a:fld id="{6BFA7DEB-4192-4DB9-9088-39B60C516FC1}" type="datetimeFigureOut">
              <a:rPr lang="en-US" smtClean="0"/>
              <a:t>2/23/2021</a:t>
            </a:fld>
            <a:endParaRPr lang="en-US"/>
          </a:p>
        </p:txBody>
      </p:sp>
      <p:sp>
        <p:nvSpPr>
          <p:cNvPr id="6" name="Footer Placeholder 5">
            <a:extLst>
              <a:ext uri="{FF2B5EF4-FFF2-40B4-BE49-F238E27FC236}">
                <a16:creationId xmlns:a16="http://schemas.microsoft.com/office/drawing/2014/main" id="{29F88A74-F2D1-4109-9AED-DB8E68BC78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8265A1-3795-4213-A6F8-40611A2F2AF1}"/>
              </a:ext>
            </a:extLst>
          </p:cNvPr>
          <p:cNvSpPr>
            <a:spLocks noGrp="1"/>
          </p:cNvSpPr>
          <p:nvPr>
            <p:ph type="sldNum" sz="quarter" idx="12"/>
          </p:nvPr>
        </p:nvSpPr>
        <p:spPr/>
        <p:txBody>
          <a:bodyPr/>
          <a:lstStyle/>
          <a:p>
            <a:fld id="{AA39A87E-3EE3-4A83-9567-3E983E29F207}" type="slidenum">
              <a:rPr lang="en-US" smtClean="0"/>
              <a:t>‹#›</a:t>
            </a:fld>
            <a:endParaRPr lang="en-US"/>
          </a:p>
        </p:txBody>
      </p:sp>
    </p:spTree>
    <p:extLst>
      <p:ext uri="{BB962C8B-B14F-4D97-AF65-F5344CB8AC3E}">
        <p14:creationId xmlns:p14="http://schemas.microsoft.com/office/powerpoint/2010/main" val="3727228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A860AA-E788-4D4B-BE89-2BAACD195E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A992CE-54B2-4A1C-B45D-AD5202DF41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E54C94-FD06-4B03-AC98-C79D5E32E2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A7DEB-4192-4DB9-9088-39B60C516FC1}" type="datetimeFigureOut">
              <a:rPr lang="en-US" smtClean="0"/>
              <a:t>2/23/2021</a:t>
            </a:fld>
            <a:endParaRPr lang="en-US"/>
          </a:p>
        </p:txBody>
      </p:sp>
      <p:sp>
        <p:nvSpPr>
          <p:cNvPr id="5" name="Footer Placeholder 4">
            <a:extLst>
              <a:ext uri="{FF2B5EF4-FFF2-40B4-BE49-F238E27FC236}">
                <a16:creationId xmlns:a16="http://schemas.microsoft.com/office/drawing/2014/main" id="{78565B10-5A6F-4023-9A00-20F2517D74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BF9BFC-0FD2-4C8E-BEF2-F8BC8E6FA8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39A87E-3EE3-4A83-9567-3E983E29F207}" type="slidenum">
              <a:rPr lang="en-US" smtClean="0"/>
              <a:t>‹#›</a:t>
            </a:fld>
            <a:endParaRPr lang="en-US"/>
          </a:p>
        </p:txBody>
      </p:sp>
    </p:spTree>
    <p:extLst>
      <p:ext uri="{BB962C8B-B14F-4D97-AF65-F5344CB8AC3E}">
        <p14:creationId xmlns:p14="http://schemas.microsoft.com/office/powerpoint/2010/main" val="1140834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307C9D-AA4D-4901-95EC-05AF954B1E73}"/>
              </a:ext>
            </a:extLst>
          </p:cNvPr>
          <p:cNvSpPr/>
          <p:nvPr/>
        </p:nvSpPr>
        <p:spPr>
          <a:xfrm>
            <a:off x="8035837" y="1291134"/>
            <a:ext cx="2920482" cy="36972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Frontend Application</a:t>
            </a:r>
          </a:p>
          <a:p>
            <a:pPr algn="ctr"/>
            <a:r>
              <a:rPr lang="en-US" dirty="0"/>
              <a:t>(Usually written in HTML, CSS, and JavaScript)</a:t>
            </a:r>
          </a:p>
          <a:p>
            <a:pPr algn="ctr"/>
            <a:endParaRPr lang="en-US" dirty="0"/>
          </a:p>
          <a:p>
            <a:pPr algn="ctr"/>
            <a:r>
              <a:rPr lang="en-US" dirty="0"/>
              <a:t>Running on your browser</a:t>
            </a:r>
          </a:p>
        </p:txBody>
      </p:sp>
      <p:sp>
        <p:nvSpPr>
          <p:cNvPr id="5" name="Rectangle 4">
            <a:extLst>
              <a:ext uri="{FF2B5EF4-FFF2-40B4-BE49-F238E27FC236}">
                <a16:creationId xmlns:a16="http://schemas.microsoft.com/office/drawing/2014/main" id="{EE24E57D-ACA6-453C-8FE6-BCC71BE6A03C}"/>
              </a:ext>
            </a:extLst>
          </p:cNvPr>
          <p:cNvSpPr/>
          <p:nvPr/>
        </p:nvSpPr>
        <p:spPr>
          <a:xfrm>
            <a:off x="1988192" y="1291134"/>
            <a:ext cx="3040126" cy="36972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Backend Application</a:t>
            </a:r>
          </a:p>
          <a:p>
            <a:pPr algn="ctr"/>
            <a:r>
              <a:rPr lang="en-US" dirty="0"/>
              <a:t>(Usually something written in Java, C#, node.js, something like that)</a:t>
            </a:r>
          </a:p>
          <a:p>
            <a:pPr algn="ctr"/>
            <a:endParaRPr lang="en-US" dirty="0"/>
          </a:p>
          <a:p>
            <a:pPr algn="ctr"/>
            <a:r>
              <a:rPr lang="en-US" dirty="0"/>
              <a:t>This is the application that actually pulls data and manipulates data in some sort of database, business logic is also here, etc. (Authentication, authorization, data manipulation, etc.)</a:t>
            </a:r>
          </a:p>
        </p:txBody>
      </p:sp>
      <p:sp>
        <p:nvSpPr>
          <p:cNvPr id="8" name="Cylinder 7">
            <a:extLst>
              <a:ext uri="{FF2B5EF4-FFF2-40B4-BE49-F238E27FC236}">
                <a16:creationId xmlns:a16="http://schemas.microsoft.com/office/drawing/2014/main" id="{24C158E8-B72C-44FC-8591-D8086196F2AB}"/>
              </a:ext>
            </a:extLst>
          </p:cNvPr>
          <p:cNvSpPr/>
          <p:nvPr/>
        </p:nvSpPr>
        <p:spPr>
          <a:xfrm>
            <a:off x="75500" y="2290194"/>
            <a:ext cx="1057013" cy="217273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Postgres</a:t>
            </a:r>
          </a:p>
        </p:txBody>
      </p:sp>
      <p:cxnSp>
        <p:nvCxnSpPr>
          <p:cNvPr id="10" name="Straight Arrow Connector 9">
            <a:extLst>
              <a:ext uri="{FF2B5EF4-FFF2-40B4-BE49-F238E27FC236}">
                <a16:creationId xmlns:a16="http://schemas.microsoft.com/office/drawing/2014/main" id="{FF3D3EE1-DDC7-4B8B-9D6F-76E3F80FF419}"/>
              </a:ext>
            </a:extLst>
          </p:cNvPr>
          <p:cNvCxnSpPr/>
          <p:nvPr/>
        </p:nvCxnSpPr>
        <p:spPr>
          <a:xfrm>
            <a:off x="1317072" y="3429000"/>
            <a:ext cx="53689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A30B352-DDE3-4563-A844-F41713DFAB42}"/>
              </a:ext>
            </a:extLst>
          </p:cNvPr>
          <p:cNvCxnSpPr/>
          <p:nvPr/>
        </p:nvCxnSpPr>
        <p:spPr>
          <a:xfrm>
            <a:off x="5327009" y="3045204"/>
            <a:ext cx="232375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4E14A73-D6F3-417B-A5B5-3BD5A13F310B}"/>
              </a:ext>
            </a:extLst>
          </p:cNvPr>
          <p:cNvSpPr txBox="1"/>
          <p:nvPr/>
        </p:nvSpPr>
        <p:spPr>
          <a:xfrm>
            <a:off x="5746459" y="2398873"/>
            <a:ext cx="2018434" cy="646331"/>
          </a:xfrm>
          <a:prstGeom prst="rect">
            <a:avLst/>
          </a:prstGeom>
          <a:noFill/>
        </p:spPr>
        <p:txBody>
          <a:bodyPr wrap="square" rtlCol="0">
            <a:spAutoFit/>
          </a:bodyPr>
          <a:lstStyle/>
          <a:p>
            <a:r>
              <a:rPr lang="en-US" dirty="0"/>
              <a:t>HTTP Communication</a:t>
            </a:r>
          </a:p>
        </p:txBody>
      </p:sp>
      <p:cxnSp>
        <p:nvCxnSpPr>
          <p:cNvPr id="15" name="Straight Arrow Connector 14">
            <a:extLst>
              <a:ext uri="{FF2B5EF4-FFF2-40B4-BE49-F238E27FC236}">
                <a16:creationId xmlns:a16="http://schemas.microsoft.com/office/drawing/2014/main" id="{A5B82C67-9178-45F8-B1D3-DB39CAC850E6}"/>
              </a:ext>
            </a:extLst>
          </p:cNvPr>
          <p:cNvCxnSpPr/>
          <p:nvPr/>
        </p:nvCxnSpPr>
        <p:spPr>
          <a:xfrm flipH="1">
            <a:off x="5327009" y="4068661"/>
            <a:ext cx="22146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54DCB75F-52BA-433E-9DD8-6340881598BD}"/>
              </a:ext>
            </a:extLst>
          </p:cNvPr>
          <p:cNvSpPr txBox="1"/>
          <p:nvPr/>
        </p:nvSpPr>
        <p:spPr>
          <a:xfrm>
            <a:off x="5998128" y="3699545"/>
            <a:ext cx="964734" cy="369332"/>
          </a:xfrm>
          <a:prstGeom prst="rect">
            <a:avLst/>
          </a:prstGeom>
          <a:noFill/>
        </p:spPr>
        <p:txBody>
          <a:bodyPr wrap="square" rtlCol="0">
            <a:spAutoFit/>
          </a:bodyPr>
          <a:lstStyle/>
          <a:p>
            <a:r>
              <a:rPr lang="en-US" dirty="0"/>
              <a:t>Request</a:t>
            </a:r>
          </a:p>
        </p:txBody>
      </p:sp>
      <p:cxnSp>
        <p:nvCxnSpPr>
          <p:cNvPr id="18" name="Straight Arrow Connector 17">
            <a:extLst>
              <a:ext uri="{FF2B5EF4-FFF2-40B4-BE49-F238E27FC236}">
                <a16:creationId xmlns:a16="http://schemas.microsoft.com/office/drawing/2014/main" id="{3CB2A69A-0B28-40C4-9C1A-8CBE558CA35A}"/>
              </a:ext>
            </a:extLst>
          </p:cNvPr>
          <p:cNvCxnSpPr/>
          <p:nvPr/>
        </p:nvCxnSpPr>
        <p:spPr>
          <a:xfrm>
            <a:off x="5327009" y="4647501"/>
            <a:ext cx="23237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3D6113E5-96FC-4F92-B0DB-E33D986F90D7}"/>
              </a:ext>
            </a:extLst>
          </p:cNvPr>
          <p:cNvSpPr txBox="1"/>
          <p:nvPr/>
        </p:nvSpPr>
        <p:spPr>
          <a:xfrm>
            <a:off x="5911740" y="4278265"/>
            <a:ext cx="1154287" cy="369332"/>
          </a:xfrm>
          <a:prstGeom prst="rect">
            <a:avLst/>
          </a:prstGeom>
          <a:noFill/>
        </p:spPr>
        <p:txBody>
          <a:bodyPr wrap="square" rtlCol="0">
            <a:spAutoFit/>
          </a:bodyPr>
          <a:lstStyle/>
          <a:p>
            <a:r>
              <a:rPr lang="en-US" dirty="0"/>
              <a:t>Response</a:t>
            </a:r>
          </a:p>
        </p:txBody>
      </p:sp>
    </p:spTree>
    <p:extLst>
      <p:ext uri="{BB962C8B-B14F-4D97-AF65-F5344CB8AC3E}">
        <p14:creationId xmlns:p14="http://schemas.microsoft.com/office/powerpoint/2010/main" val="2853480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6B15EA-5CB9-4538-A36B-FA102D5961F2}"/>
              </a:ext>
            </a:extLst>
          </p:cNvPr>
          <p:cNvSpPr/>
          <p:nvPr/>
        </p:nvSpPr>
        <p:spPr>
          <a:xfrm>
            <a:off x="3401226" y="957130"/>
            <a:ext cx="3640509" cy="5332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Computer</a:t>
            </a:r>
          </a:p>
        </p:txBody>
      </p:sp>
      <p:sp>
        <p:nvSpPr>
          <p:cNvPr id="5" name="Rectangle 4">
            <a:extLst>
              <a:ext uri="{FF2B5EF4-FFF2-40B4-BE49-F238E27FC236}">
                <a16:creationId xmlns:a16="http://schemas.microsoft.com/office/drawing/2014/main" id="{C3DD5767-33CA-4C0D-A2A4-70639854CC20}"/>
              </a:ext>
            </a:extLst>
          </p:cNvPr>
          <p:cNvSpPr/>
          <p:nvPr/>
        </p:nvSpPr>
        <p:spPr>
          <a:xfrm>
            <a:off x="3768695" y="3854153"/>
            <a:ext cx="2939754" cy="22304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Tomcat (Web Server)</a:t>
            </a:r>
          </a:p>
        </p:txBody>
      </p:sp>
      <p:sp>
        <p:nvSpPr>
          <p:cNvPr id="6" name="Rectangle 5">
            <a:extLst>
              <a:ext uri="{FF2B5EF4-FFF2-40B4-BE49-F238E27FC236}">
                <a16:creationId xmlns:a16="http://schemas.microsoft.com/office/drawing/2014/main" id="{89B64D6E-4D1E-43AD-8A83-ADFF3EC0ABC3}"/>
              </a:ext>
            </a:extLst>
          </p:cNvPr>
          <p:cNvSpPr/>
          <p:nvPr/>
        </p:nvSpPr>
        <p:spPr>
          <a:xfrm>
            <a:off x="4025069" y="5178751"/>
            <a:ext cx="1239140" cy="803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Our Java app</a:t>
            </a:r>
          </a:p>
        </p:txBody>
      </p:sp>
      <p:cxnSp>
        <p:nvCxnSpPr>
          <p:cNvPr id="8" name="Straight Arrow Connector 7">
            <a:extLst>
              <a:ext uri="{FF2B5EF4-FFF2-40B4-BE49-F238E27FC236}">
                <a16:creationId xmlns:a16="http://schemas.microsoft.com/office/drawing/2014/main" id="{9A9ED1B6-6AE1-40F2-9351-4BB914B01F43}"/>
              </a:ext>
            </a:extLst>
          </p:cNvPr>
          <p:cNvCxnSpPr/>
          <p:nvPr/>
        </p:nvCxnSpPr>
        <p:spPr>
          <a:xfrm flipH="1">
            <a:off x="5324030" y="3264493"/>
            <a:ext cx="4503634" cy="2110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4A0CCED-194B-4D15-A680-1E5105FB2EAA}"/>
              </a:ext>
            </a:extLst>
          </p:cNvPr>
          <p:cNvCxnSpPr>
            <a:cxnSpLocks/>
          </p:cNvCxnSpPr>
          <p:nvPr/>
        </p:nvCxnSpPr>
        <p:spPr>
          <a:xfrm flipV="1">
            <a:off x="5443671" y="3854153"/>
            <a:ext cx="4580546" cy="1965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9F3E136-A288-4311-9513-06FB41360C20}"/>
              </a:ext>
            </a:extLst>
          </p:cNvPr>
          <p:cNvSpPr txBox="1"/>
          <p:nvPr/>
        </p:nvSpPr>
        <p:spPr>
          <a:xfrm>
            <a:off x="7340836" y="3713695"/>
            <a:ext cx="1093863" cy="369332"/>
          </a:xfrm>
          <a:prstGeom prst="rect">
            <a:avLst/>
          </a:prstGeom>
          <a:noFill/>
        </p:spPr>
        <p:txBody>
          <a:bodyPr wrap="square" rtlCol="0">
            <a:spAutoFit/>
          </a:bodyPr>
          <a:lstStyle/>
          <a:p>
            <a:r>
              <a:rPr lang="en-US" dirty="0"/>
              <a:t>Request</a:t>
            </a:r>
          </a:p>
        </p:txBody>
      </p:sp>
      <p:sp>
        <p:nvSpPr>
          <p:cNvPr id="12" name="TextBox 11">
            <a:extLst>
              <a:ext uri="{FF2B5EF4-FFF2-40B4-BE49-F238E27FC236}">
                <a16:creationId xmlns:a16="http://schemas.microsoft.com/office/drawing/2014/main" id="{590D51CA-2629-44A4-B1AC-D55DF13AA12F}"/>
              </a:ext>
            </a:extLst>
          </p:cNvPr>
          <p:cNvSpPr txBox="1"/>
          <p:nvPr/>
        </p:nvSpPr>
        <p:spPr>
          <a:xfrm>
            <a:off x="8084321" y="4574958"/>
            <a:ext cx="1093863" cy="369332"/>
          </a:xfrm>
          <a:prstGeom prst="rect">
            <a:avLst/>
          </a:prstGeom>
          <a:noFill/>
        </p:spPr>
        <p:txBody>
          <a:bodyPr wrap="square" rtlCol="0">
            <a:spAutoFit/>
          </a:bodyPr>
          <a:lstStyle/>
          <a:p>
            <a:r>
              <a:rPr lang="en-US" dirty="0"/>
              <a:t>Response</a:t>
            </a:r>
          </a:p>
        </p:txBody>
      </p:sp>
      <p:sp>
        <p:nvSpPr>
          <p:cNvPr id="17" name="Cylinder 16">
            <a:extLst>
              <a:ext uri="{FF2B5EF4-FFF2-40B4-BE49-F238E27FC236}">
                <a16:creationId xmlns:a16="http://schemas.microsoft.com/office/drawing/2014/main" id="{D44DA288-3F96-4C42-B8F3-14342EBA5059}"/>
              </a:ext>
            </a:extLst>
          </p:cNvPr>
          <p:cNvSpPr/>
          <p:nvPr/>
        </p:nvSpPr>
        <p:spPr>
          <a:xfrm>
            <a:off x="495656" y="2644924"/>
            <a:ext cx="777667" cy="167070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p>
        </p:txBody>
      </p:sp>
      <p:cxnSp>
        <p:nvCxnSpPr>
          <p:cNvPr id="19" name="Straight Arrow Connector 18">
            <a:extLst>
              <a:ext uri="{FF2B5EF4-FFF2-40B4-BE49-F238E27FC236}">
                <a16:creationId xmlns:a16="http://schemas.microsoft.com/office/drawing/2014/main" id="{C5DDA51A-6DA9-4334-890A-2C1229D9BDB6}"/>
              </a:ext>
            </a:extLst>
          </p:cNvPr>
          <p:cNvCxnSpPr>
            <a:cxnSpLocks/>
          </p:cNvCxnSpPr>
          <p:nvPr/>
        </p:nvCxnSpPr>
        <p:spPr>
          <a:xfrm>
            <a:off x="1367327" y="4083027"/>
            <a:ext cx="2486826" cy="129227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74119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B185F-847E-4267-AE5E-5014FAF1C1DF}"/>
              </a:ext>
            </a:extLst>
          </p:cNvPr>
          <p:cNvSpPr>
            <a:spLocks noGrp="1"/>
          </p:cNvSpPr>
          <p:nvPr>
            <p:ph type="title"/>
          </p:nvPr>
        </p:nvSpPr>
        <p:spPr/>
        <p:txBody>
          <a:bodyPr/>
          <a:lstStyle/>
          <a:p>
            <a:r>
              <a:rPr lang="en-US" dirty="0"/>
              <a:t>Log4j</a:t>
            </a:r>
          </a:p>
        </p:txBody>
      </p:sp>
      <p:sp>
        <p:nvSpPr>
          <p:cNvPr id="3" name="Content Placeholder 2">
            <a:extLst>
              <a:ext uri="{FF2B5EF4-FFF2-40B4-BE49-F238E27FC236}">
                <a16:creationId xmlns:a16="http://schemas.microsoft.com/office/drawing/2014/main" id="{36375F05-9CE4-497E-A7F0-B4E9FD81D550}"/>
              </a:ext>
            </a:extLst>
          </p:cNvPr>
          <p:cNvSpPr>
            <a:spLocks noGrp="1"/>
          </p:cNvSpPr>
          <p:nvPr>
            <p:ph idx="1"/>
          </p:nvPr>
        </p:nvSpPr>
        <p:spPr/>
        <p:txBody>
          <a:bodyPr/>
          <a:lstStyle/>
          <a:p>
            <a:r>
              <a:rPr lang="en-US" dirty="0"/>
              <a:t>Log4j is a logging framework written using Java</a:t>
            </a:r>
          </a:p>
          <a:p>
            <a:r>
              <a:rPr lang="en-US" dirty="0"/>
              <a:t>Free and Open source</a:t>
            </a:r>
          </a:p>
          <a:p>
            <a:r>
              <a:rPr lang="en-US" dirty="0"/>
              <a:t>Allows us to easily log events in our application to some sort of “log”</a:t>
            </a:r>
          </a:p>
          <a:p>
            <a:pPr lvl="1"/>
            <a:r>
              <a:rPr lang="en-US" dirty="0"/>
              <a:t>This log could be</a:t>
            </a:r>
          </a:p>
          <a:p>
            <a:pPr lvl="2"/>
            <a:r>
              <a:rPr lang="en-US" dirty="0"/>
              <a:t>A file</a:t>
            </a:r>
          </a:p>
          <a:p>
            <a:pPr lvl="2"/>
            <a:r>
              <a:rPr lang="en-US" dirty="0"/>
              <a:t>A database table</a:t>
            </a:r>
          </a:p>
          <a:p>
            <a:pPr lvl="2"/>
            <a:r>
              <a:rPr lang="en-US" dirty="0"/>
              <a:t>Other more complicated things as well</a:t>
            </a:r>
          </a:p>
          <a:p>
            <a:pPr marL="914400" lvl="2" indent="0">
              <a:buNone/>
            </a:pPr>
            <a:endParaRPr lang="en-US" dirty="0"/>
          </a:p>
        </p:txBody>
      </p:sp>
    </p:spTree>
    <p:extLst>
      <p:ext uri="{BB962C8B-B14F-4D97-AF65-F5344CB8AC3E}">
        <p14:creationId xmlns:p14="http://schemas.microsoft.com/office/powerpoint/2010/main" val="669024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B6310D7-9307-4922-99FD-3440A384B824}"/>
              </a:ext>
            </a:extLst>
          </p:cNvPr>
          <p:cNvSpPr/>
          <p:nvPr/>
        </p:nvSpPr>
        <p:spPr>
          <a:xfrm>
            <a:off x="367469" y="4879649"/>
            <a:ext cx="4537817" cy="1613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p>
        </p:txBody>
      </p:sp>
      <p:sp>
        <p:nvSpPr>
          <p:cNvPr id="2" name="Title 1">
            <a:extLst>
              <a:ext uri="{FF2B5EF4-FFF2-40B4-BE49-F238E27FC236}">
                <a16:creationId xmlns:a16="http://schemas.microsoft.com/office/drawing/2014/main" id="{624255B9-8EFC-4A35-B5EA-DB170B848500}"/>
              </a:ext>
            </a:extLst>
          </p:cNvPr>
          <p:cNvSpPr>
            <a:spLocks noGrp="1"/>
          </p:cNvSpPr>
          <p:nvPr>
            <p:ph type="title"/>
          </p:nvPr>
        </p:nvSpPr>
        <p:spPr/>
        <p:txBody>
          <a:bodyPr/>
          <a:lstStyle/>
          <a:p>
            <a:r>
              <a:rPr lang="en-US" dirty="0"/>
              <a:t>3 Main components of Log4j</a:t>
            </a:r>
          </a:p>
        </p:txBody>
      </p:sp>
      <p:sp>
        <p:nvSpPr>
          <p:cNvPr id="3" name="Content Placeholder 2">
            <a:extLst>
              <a:ext uri="{FF2B5EF4-FFF2-40B4-BE49-F238E27FC236}">
                <a16:creationId xmlns:a16="http://schemas.microsoft.com/office/drawing/2014/main" id="{B623AF39-2752-400F-9419-A52574C7A8E1}"/>
              </a:ext>
            </a:extLst>
          </p:cNvPr>
          <p:cNvSpPr>
            <a:spLocks noGrp="1"/>
          </p:cNvSpPr>
          <p:nvPr>
            <p:ph idx="1"/>
          </p:nvPr>
        </p:nvSpPr>
        <p:spPr/>
        <p:txBody>
          <a:bodyPr/>
          <a:lstStyle/>
          <a:p>
            <a:pPr marL="514350" indent="-514350">
              <a:buAutoNum type="arabicPeriod"/>
            </a:pPr>
            <a:r>
              <a:rPr lang="en-US" dirty="0"/>
              <a:t>A Logger object</a:t>
            </a:r>
          </a:p>
          <a:p>
            <a:pPr marL="514350" indent="-514350">
              <a:buAutoNum type="arabicPeriod"/>
            </a:pPr>
            <a:r>
              <a:rPr lang="en-US" dirty="0" err="1"/>
              <a:t>Appender</a:t>
            </a:r>
            <a:r>
              <a:rPr lang="en-US" dirty="0"/>
              <a:t> object (</a:t>
            </a:r>
            <a:r>
              <a:rPr lang="en-US" dirty="0" err="1"/>
              <a:t>ConsoleAppender</a:t>
            </a:r>
            <a:r>
              <a:rPr lang="en-US" dirty="0"/>
              <a:t>, </a:t>
            </a:r>
            <a:r>
              <a:rPr lang="en-US" dirty="0" err="1"/>
              <a:t>FileAppender</a:t>
            </a:r>
            <a:r>
              <a:rPr lang="en-US" dirty="0"/>
              <a:t>, </a:t>
            </a:r>
            <a:r>
              <a:rPr lang="en-US" dirty="0" err="1"/>
              <a:t>JdbcAppender</a:t>
            </a:r>
            <a:r>
              <a:rPr lang="en-US" dirty="0"/>
              <a:t>)</a:t>
            </a:r>
          </a:p>
          <a:p>
            <a:pPr marL="514350" indent="-514350">
              <a:buAutoNum type="arabicPeriod"/>
            </a:pPr>
            <a:r>
              <a:rPr lang="en-US" dirty="0"/>
              <a:t>Pattern object</a:t>
            </a:r>
          </a:p>
          <a:p>
            <a:pPr marL="514350" indent="-514350">
              <a:buAutoNum type="arabicPeriod"/>
            </a:pPr>
            <a:endParaRPr lang="en-US" dirty="0"/>
          </a:p>
          <a:p>
            <a:pPr marL="0" indent="0">
              <a:buNone/>
            </a:pPr>
            <a:r>
              <a:rPr lang="en-US" dirty="0"/>
              <a:t>We configure the </a:t>
            </a:r>
            <a:r>
              <a:rPr lang="en-US" dirty="0" err="1"/>
              <a:t>appender</a:t>
            </a:r>
            <a:r>
              <a:rPr lang="en-US" dirty="0"/>
              <a:t> object and pattern object through some sort of properties file. (log4j.properties)</a:t>
            </a:r>
          </a:p>
          <a:p>
            <a:pPr marL="514350" indent="-514350">
              <a:buAutoNum type="arabicPeriod"/>
            </a:pPr>
            <a:endParaRPr lang="en-US" dirty="0"/>
          </a:p>
        </p:txBody>
      </p:sp>
      <p:sp>
        <p:nvSpPr>
          <p:cNvPr id="4" name="Rectangle 3">
            <a:extLst>
              <a:ext uri="{FF2B5EF4-FFF2-40B4-BE49-F238E27FC236}">
                <a16:creationId xmlns:a16="http://schemas.microsoft.com/office/drawing/2014/main" id="{62BC684F-CFD5-4C1C-86A6-2BF67F48CC7C}"/>
              </a:ext>
            </a:extLst>
          </p:cNvPr>
          <p:cNvSpPr/>
          <p:nvPr/>
        </p:nvSpPr>
        <p:spPr>
          <a:xfrm>
            <a:off x="3264495" y="5569240"/>
            <a:ext cx="1478422" cy="76567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Log4J</a:t>
            </a:r>
          </a:p>
        </p:txBody>
      </p:sp>
      <p:cxnSp>
        <p:nvCxnSpPr>
          <p:cNvPr id="7" name="Straight Arrow Connector 6">
            <a:extLst>
              <a:ext uri="{FF2B5EF4-FFF2-40B4-BE49-F238E27FC236}">
                <a16:creationId xmlns:a16="http://schemas.microsoft.com/office/drawing/2014/main" id="{D63E609E-87C1-4DCE-97B2-0D579C14923B}"/>
              </a:ext>
            </a:extLst>
          </p:cNvPr>
          <p:cNvCxnSpPr/>
          <p:nvPr/>
        </p:nvCxnSpPr>
        <p:spPr>
          <a:xfrm>
            <a:off x="4563454" y="5845323"/>
            <a:ext cx="1931350" cy="106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Graphic 8" descr="Document outline">
            <a:extLst>
              <a:ext uri="{FF2B5EF4-FFF2-40B4-BE49-F238E27FC236}">
                <a16:creationId xmlns:a16="http://schemas.microsoft.com/office/drawing/2014/main" id="{5A43A38D-5360-4CC7-A8B6-4AC9AE3F87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94804" y="5341541"/>
            <a:ext cx="914400" cy="914400"/>
          </a:xfrm>
          <a:prstGeom prst="rect">
            <a:avLst/>
          </a:prstGeom>
        </p:spPr>
      </p:pic>
      <p:sp>
        <p:nvSpPr>
          <p:cNvPr id="10" name="TextBox 9">
            <a:extLst>
              <a:ext uri="{FF2B5EF4-FFF2-40B4-BE49-F238E27FC236}">
                <a16:creationId xmlns:a16="http://schemas.microsoft.com/office/drawing/2014/main" id="{86EA5E9B-E237-4839-8257-1E93775EC7F1}"/>
              </a:ext>
            </a:extLst>
          </p:cNvPr>
          <p:cNvSpPr txBox="1"/>
          <p:nvPr/>
        </p:nvSpPr>
        <p:spPr>
          <a:xfrm>
            <a:off x="6107216" y="4931991"/>
            <a:ext cx="1689575" cy="369332"/>
          </a:xfrm>
          <a:prstGeom prst="rect">
            <a:avLst/>
          </a:prstGeom>
          <a:noFill/>
        </p:spPr>
        <p:txBody>
          <a:bodyPr wrap="square" rtlCol="0">
            <a:spAutoFit/>
          </a:bodyPr>
          <a:lstStyle/>
          <a:p>
            <a:r>
              <a:rPr lang="en-US" dirty="0"/>
              <a:t>application.log</a:t>
            </a:r>
          </a:p>
        </p:txBody>
      </p:sp>
    </p:spTree>
    <p:extLst>
      <p:ext uri="{BB962C8B-B14F-4D97-AF65-F5344CB8AC3E}">
        <p14:creationId xmlns:p14="http://schemas.microsoft.com/office/powerpoint/2010/main" val="1961329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34132-6C1A-4685-B075-ED617BAD62C2}"/>
              </a:ext>
            </a:extLst>
          </p:cNvPr>
          <p:cNvSpPr>
            <a:spLocks noGrp="1"/>
          </p:cNvSpPr>
          <p:nvPr>
            <p:ph type="title"/>
          </p:nvPr>
        </p:nvSpPr>
        <p:spPr/>
        <p:txBody>
          <a:bodyPr/>
          <a:lstStyle/>
          <a:p>
            <a:r>
              <a:rPr lang="en-US" dirty="0"/>
              <a:t>Log levels</a:t>
            </a:r>
          </a:p>
        </p:txBody>
      </p:sp>
      <p:sp>
        <p:nvSpPr>
          <p:cNvPr id="3" name="Content Placeholder 2">
            <a:extLst>
              <a:ext uri="{FF2B5EF4-FFF2-40B4-BE49-F238E27FC236}">
                <a16:creationId xmlns:a16="http://schemas.microsoft.com/office/drawing/2014/main" id="{2B532607-5354-4736-8571-65C82A4E00F9}"/>
              </a:ext>
            </a:extLst>
          </p:cNvPr>
          <p:cNvSpPr>
            <a:spLocks noGrp="1"/>
          </p:cNvSpPr>
          <p:nvPr>
            <p:ph idx="1"/>
          </p:nvPr>
        </p:nvSpPr>
        <p:spPr>
          <a:xfrm>
            <a:off x="838200" y="1458156"/>
            <a:ext cx="10515600" cy="4351338"/>
          </a:xfrm>
        </p:spPr>
        <p:txBody>
          <a:bodyPr>
            <a:normAutofit fontScale="92500"/>
          </a:bodyPr>
          <a:lstStyle/>
          <a:p>
            <a:r>
              <a:rPr lang="en-US" dirty="0"/>
              <a:t>There are several logging levels in Log4j</a:t>
            </a:r>
          </a:p>
          <a:p>
            <a:pPr lvl="1"/>
            <a:r>
              <a:rPr lang="en-US" dirty="0"/>
              <a:t>OFF: No logging at all</a:t>
            </a:r>
          </a:p>
          <a:p>
            <a:pPr lvl="1"/>
            <a:r>
              <a:rPr lang="en-US" dirty="0"/>
              <a:t>ALL: Turns on all levels of logging</a:t>
            </a:r>
          </a:p>
          <a:p>
            <a:pPr lvl="1"/>
            <a:r>
              <a:rPr lang="en-US" dirty="0"/>
              <a:t>TRACE: Adds more info to our DEBUG logs</a:t>
            </a:r>
          </a:p>
          <a:p>
            <a:pPr lvl="1"/>
            <a:r>
              <a:rPr lang="en-US" dirty="0"/>
              <a:t>DEBUG: Primarily a logging level for Developers (which turns on all of the following levels below)</a:t>
            </a:r>
          </a:p>
          <a:p>
            <a:pPr lvl="2"/>
            <a:r>
              <a:rPr lang="en-US" dirty="0"/>
              <a:t>INFO: Represents important business processes, typically used for defining when they have completed and that the application is functioning as expected. Generally speaking system administrators will monitor INFO logs to see if things are happening normally “as expected”</a:t>
            </a:r>
          </a:p>
          <a:p>
            <a:pPr lvl="2"/>
            <a:r>
              <a:rPr lang="en-US" dirty="0"/>
              <a:t>WARN: Suggests that the event that is occurring is not really fatal, but caution should be taken</a:t>
            </a:r>
          </a:p>
          <a:p>
            <a:pPr lvl="2"/>
            <a:r>
              <a:rPr lang="en-US" dirty="0"/>
              <a:t>ERROR: Something has gone terribly wrong and should be investigated immediately</a:t>
            </a:r>
          </a:p>
          <a:p>
            <a:pPr lvl="2"/>
            <a:r>
              <a:rPr lang="en-US" dirty="0"/>
              <a:t>FATAL: Very uncommon, means that application is pretty much failing (will crash)</a:t>
            </a:r>
          </a:p>
          <a:p>
            <a:pPr lvl="2"/>
            <a:endParaRPr lang="en-US" dirty="0"/>
          </a:p>
        </p:txBody>
      </p:sp>
    </p:spTree>
    <p:extLst>
      <p:ext uri="{BB962C8B-B14F-4D97-AF65-F5344CB8AC3E}">
        <p14:creationId xmlns:p14="http://schemas.microsoft.com/office/powerpoint/2010/main" val="111960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1757</TotalTime>
  <Words>317</Words>
  <Application>Microsoft Office PowerPoint</Application>
  <PresentationFormat>Widescreen</PresentationFormat>
  <Paragraphs>45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Log4j</vt:lpstr>
      <vt:lpstr>3 Main components of Log4j</vt:lpstr>
      <vt:lpstr>Log levels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Bach Tran</dc:creator>
  <cp:lastModifiedBy>Bach Tran</cp:lastModifiedBy>
  <cp:revision>6</cp:revision>
  <dcterms:created xsi:type="dcterms:W3CDTF">2021-02-23T20:59:45Z</dcterms:created>
  <dcterms:modified xsi:type="dcterms:W3CDTF">2021-02-25T02:17:40Z</dcterms:modified>
</cp:coreProperties>
</file>