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9BDF-D237-4F87-B757-FEDD6DA99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FB816-DF30-4A0C-B9F0-58A0086B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2441-39EB-48CC-970A-1C3E61AF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5B5B-0619-468C-B78D-B7487F77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F2E4-0DC8-47D9-8E58-B8D6BFCE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3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CFFF-95B3-413D-AAD5-56530818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29B78-B05C-453E-A752-3A9570AF0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F76D-ED2D-492C-B82A-DAA8CCF8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1FE6-971B-41E5-81C8-4CD41B82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6B17D-D55A-4143-92D0-80729AF8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E6227-178D-4A5F-9691-9EBA6BDDC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94D6E-BEE1-4662-80CA-92980DBD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97154-DAC2-4A35-81B6-65FE1678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3B6B-45C4-42CD-8F29-C008539A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92AEF-4299-48A0-A8D8-65C989A3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82F9-9A64-49BE-88A1-8F031F2F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73BA-AAE8-4C9D-989C-025E802F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E8C3-9181-466E-8C03-E0CE52CA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D5BF-CDB5-40BD-A4D3-665F2ACF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61C1-F29F-4A47-88A7-40366846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CABF-6465-414C-8BA5-9252520B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E9AB8-4339-4CDE-B085-232A6143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AA98-D489-418B-8D1B-CF10C0E6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F1FB-9B22-4601-A40C-DE700894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6C04-53A2-400B-94C1-C6F3538E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08D1-042F-41A4-9117-D9BF3F27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8602-4F86-4406-9E82-532FE04E0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A3DB2-4BAB-4A05-BF73-8B717E9E6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75BFF-2227-48C0-AA56-29BD0016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321C-9A89-4AEE-AF80-70D8A55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5F84-DC91-4211-AEEB-73C36688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887B-5D1A-4066-AD0F-12872E4F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A28DE-B746-473C-A932-E26EF304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71E2-1DFA-41C7-820A-40102D620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E053C-44A4-4B32-A90D-AD361A72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AE050-F03A-40BA-AA95-03D366FE6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E775C-0354-4F74-BA1D-29A080D6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7297-0501-4E0C-A2B1-BC9D576F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4C99A-93DB-44A2-8C23-68693C51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22E1-EC63-4DE5-A745-DCC0759D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393C4-7202-460E-B904-E939E282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CC935-6D73-4863-8B34-5EDA9167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BCCAB-996B-4CEB-B6A0-F06930EC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D830F-44F5-4D38-B1A7-D6071F5A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FFA3A-79B6-4D1D-ABE3-2CA7F1FF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DB1D7-1179-416C-AD05-6DDDFAE2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46FD-4E0D-4224-BA2C-E40B7648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7C55-C390-41B3-BAAA-A509F945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F6E55-E220-41E1-99B4-DE94AA96A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D5F2A-8954-403E-8518-4CB10D30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DCBD6-AC1C-4527-9BD2-0DD8CF3B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6E07-9E17-4A04-9927-5F2216AD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714-5E72-4F51-9D7B-B7AF9DF0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3F5BD-68B0-4340-8489-E4EBAB2FF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11146-9012-43C2-8960-B7EFD787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8014D-73A6-47CF-AFDA-237651BE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57486-27FA-4334-B8A1-F1A29906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6E2D5-EB0B-4B6C-802A-7AC8B4C7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8F045-5FA9-4DAA-9C63-25F05388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5E9D-E9DC-413C-839D-56AF0C13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62BE-6B55-49DF-BDB3-94F912FEA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A21E3-B25C-4491-9156-41C9A833E8E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04FC-CF82-4A2C-80FF-00A20889C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4A014-5640-4CBF-ACAA-613C565F4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6994-E901-40B9-9211-6CA05756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9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E9BB5536-15AB-4F64-8FC8-0D7E14307C79}"/>
              </a:ext>
            </a:extLst>
          </p:cNvPr>
          <p:cNvSpPr/>
          <p:nvPr/>
        </p:nvSpPr>
        <p:spPr>
          <a:xfrm>
            <a:off x="8406882" y="1222310"/>
            <a:ext cx="1772816" cy="29951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E624B-CE06-44ED-80B7-93340C98CF5D}"/>
              </a:ext>
            </a:extLst>
          </p:cNvPr>
          <p:cNvSpPr/>
          <p:nvPr/>
        </p:nvSpPr>
        <p:spPr>
          <a:xfrm>
            <a:off x="1400961" y="1560352"/>
            <a:ext cx="1772816" cy="103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4021C8-DAB2-4FF8-AD23-DE4BBFB33E95}"/>
              </a:ext>
            </a:extLst>
          </p:cNvPr>
          <p:cNvSpPr/>
          <p:nvPr/>
        </p:nvSpPr>
        <p:spPr>
          <a:xfrm>
            <a:off x="897621" y="3577905"/>
            <a:ext cx="1772816" cy="137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Application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B0A116-8542-4CED-86BB-C3EE2DAD240B}"/>
              </a:ext>
            </a:extLst>
          </p:cNvPr>
          <p:cNvCxnSpPr/>
          <p:nvPr/>
        </p:nvCxnSpPr>
        <p:spPr>
          <a:xfrm>
            <a:off x="3280095" y="1996580"/>
            <a:ext cx="5050173" cy="59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FC8741-B93D-4D56-BE6D-2FD14431F02D}"/>
              </a:ext>
            </a:extLst>
          </p:cNvPr>
          <p:cNvCxnSpPr>
            <a:cxnSpLocks/>
          </p:cNvCxnSpPr>
          <p:nvPr/>
        </p:nvCxnSpPr>
        <p:spPr>
          <a:xfrm flipV="1">
            <a:off x="4480834" y="3429002"/>
            <a:ext cx="3849434" cy="72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30516-0AA3-4356-962E-E83AF0F722DD}"/>
              </a:ext>
            </a:extLst>
          </p:cNvPr>
          <p:cNvSpPr/>
          <p:nvPr/>
        </p:nvSpPr>
        <p:spPr>
          <a:xfrm>
            <a:off x="2747050" y="3577905"/>
            <a:ext cx="658879" cy="137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4120B-ACDE-4C7D-B368-1CBC8C71E16C}"/>
              </a:ext>
            </a:extLst>
          </p:cNvPr>
          <p:cNvSpPr/>
          <p:nvPr/>
        </p:nvSpPr>
        <p:spPr>
          <a:xfrm>
            <a:off x="3469111" y="3577905"/>
            <a:ext cx="935109" cy="137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Driver</a:t>
            </a:r>
          </a:p>
          <a:p>
            <a:pPr algn="ctr"/>
            <a:r>
              <a:rPr lang="en-US" dirty="0"/>
              <a:t>(Postgres Driver)</a:t>
            </a:r>
          </a:p>
        </p:txBody>
      </p:sp>
    </p:spTree>
    <p:extLst>
      <p:ext uri="{BB962C8B-B14F-4D97-AF65-F5344CB8AC3E}">
        <p14:creationId xmlns:p14="http://schemas.microsoft.com/office/powerpoint/2010/main" val="284194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BBC8-481F-4D3B-B54D-102CF9EE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layered architecture / 3 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6A9E-8F5A-400A-81AB-F443C8E0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Composed of the</a:t>
            </a:r>
          </a:p>
          <a:p>
            <a:pPr lvl="1"/>
            <a:r>
              <a:rPr lang="en-US" dirty="0"/>
              <a:t>Presentation layer (Menu system)</a:t>
            </a:r>
          </a:p>
          <a:p>
            <a:pPr lvl="1"/>
            <a:r>
              <a:rPr lang="en-US" dirty="0"/>
              <a:t>Service layer (“business logic”)</a:t>
            </a:r>
          </a:p>
          <a:p>
            <a:pPr lvl="1"/>
            <a:r>
              <a:rPr lang="en-US" dirty="0"/>
              <a:t>Dao layer (JDBC related operations.. Specifically pertaining to the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7CB27-DEFA-41FE-9BDC-ED096B0D8524}"/>
              </a:ext>
            </a:extLst>
          </p:cNvPr>
          <p:cNvSpPr/>
          <p:nvPr/>
        </p:nvSpPr>
        <p:spPr>
          <a:xfrm>
            <a:off x="536895" y="3993160"/>
            <a:ext cx="1518408" cy="25921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31BD66-BA6D-497E-952D-97A90427D6E7}"/>
              </a:ext>
            </a:extLst>
          </p:cNvPr>
          <p:cNvSpPr/>
          <p:nvPr/>
        </p:nvSpPr>
        <p:spPr>
          <a:xfrm>
            <a:off x="4303553" y="4001294"/>
            <a:ext cx="1518408" cy="2592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66F1F-47C8-47A0-A3D9-F71527D2E2B9}"/>
              </a:ext>
            </a:extLst>
          </p:cNvPr>
          <p:cNvSpPr/>
          <p:nvPr/>
        </p:nvSpPr>
        <p:spPr>
          <a:xfrm>
            <a:off x="7976881" y="4001294"/>
            <a:ext cx="1518408" cy="259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 </a:t>
            </a:r>
          </a:p>
          <a:p>
            <a:pPr algn="ctr"/>
            <a:r>
              <a:rPr lang="en-US" dirty="0"/>
              <a:t>Layer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2BBF33-C4B1-4C5D-8161-A4FACCD32AF4}"/>
              </a:ext>
            </a:extLst>
          </p:cNvPr>
          <p:cNvCxnSpPr/>
          <p:nvPr/>
        </p:nvCxnSpPr>
        <p:spPr>
          <a:xfrm>
            <a:off x="2239861" y="5360565"/>
            <a:ext cx="19210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68E806-C66D-40F3-9C83-63E34016E4DB}"/>
              </a:ext>
            </a:extLst>
          </p:cNvPr>
          <p:cNvCxnSpPr/>
          <p:nvPr/>
        </p:nvCxnSpPr>
        <p:spPr>
          <a:xfrm>
            <a:off x="5950591" y="5336796"/>
            <a:ext cx="19210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5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30AA-CC93-41EE-9AB6-37FE07CA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83F8-AB55-4118-8DB6-46314408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your database first</a:t>
            </a:r>
          </a:p>
          <a:p>
            <a:r>
              <a:rPr lang="en-US" dirty="0"/>
              <a:t>Understand what tables you want to create</a:t>
            </a:r>
          </a:p>
          <a:p>
            <a:pPr lvl="1"/>
            <a:r>
              <a:rPr lang="en-US" dirty="0"/>
              <a:t>Create entity relationship diagrams</a:t>
            </a:r>
          </a:p>
          <a:p>
            <a:pPr lvl="2"/>
            <a:r>
              <a:rPr lang="en-US" dirty="0"/>
              <a:t>Demonstrate different relationships</a:t>
            </a:r>
          </a:p>
          <a:p>
            <a:pPr lvl="3"/>
            <a:r>
              <a:rPr lang="en-US" dirty="0"/>
              <a:t>One-to-one</a:t>
            </a:r>
          </a:p>
          <a:p>
            <a:pPr lvl="3"/>
            <a:r>
              <a:rPr lang="en-US" dirty="0"/>
              <a:t>One-to-many</a:t>
            </a:r>
          </a:p>
          <a:p>
            <a:pPr lvl="3"/>
            <a:r>
              <a:rPr lang="en-US" dirty="0"/>
              <a:t>Many-to-many</a:t>
            </a:r>
          </a:p>
          <a:p>
            <a:r>
              <a:rPr lang="en-US" dirty="0"/>
              <a:t>Once you have created your database and tables.. Start moving to implement logic in Java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2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8DB70B-E47C-4161-91B3-D383F14A82D7}"/>
              </a:ext>
            </a:extLst>
          </p:cNvPr>
          <p:cNvSpPr txBox="1"/>
          <p:nvPr/>
        </p:nvSpPr>
        <p:spPr>
          <a:xfrm>
            <a:off x="2139194" y="922789"/>
            <a:ext cx="6786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One-on-ones (Start Monday, end sometime Tuesday)</a:t>
            </a:r>
          </a:p>
          <a:p>
            <a:pPr marL="800100" lvl="1" indent="-342900">
              <a:buAutoNum type="arabicPeriod"/>
            </a:pPr>
            <a:r>
              <a:rPr lang="en-US" dirty="0"/>
              <a:t>SQL topics</a:t>
            </a:r>
          </a:p>
          <a:p>
            <a:pPr marL="800100" lvl="1" indent="-342900">
              <a:buAutoNum type="arabicPeriod"/>
            </a:pPr>
            <a:r>
              <a:rPr lang="en-US" dirty="0"/>
              <a:t>JDBC</a:t>
            </a:r>
          </a:p>
          <a:p>
            <a:pPr marL="342900" indent="-342900">
              <a:buAutoNum type="arabicPeriod"/>
            </a:pPr>
            <a:r>
              <a:rPr lang="en-US" dirty="0"/>
              <a:t>QC (Tuesday, scheduled for 10 AM EST – 11:30 AM EST)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During next week, when you’re not in the middle of one on ones, be focusing on the project</a:t>
            </a:r>
          </a:p>
          <a:p>
            <a:pPr marL="342900" indent="-342900">
              <a:buAutoNum type="arabicPeriod"/>
            </a:pPr>
            <a:r>
              <a:rPr lang="en-US" dirty="0"/>
              <a:t>I will then be covering different topics such as Log4J and Junit, etc.</a:t>
            </a:r>
          </a:p>
          <a:p>
            <a:pPr marL="342900" indent="-342900">
              <a:buAutoNum type="arabicPeriod"/>
            </a:pPr>
            <a:r>
              <a:rPr lang="en-US" dirty="0"/>
              <a:t>Make good progress next week and also this weekend.. That way you are prepared for the 4</a:t>
            </a:r>
            <a:r>
              <a:rPr lang="en-US" baseline="30000" dirty="0"/>
              <a:t>th</a:t>
            </a:r>
            <a:r>
              <a:rPr lang="en-US" dirty="0"/>
              <a:t> week in which we will be wrapping up and doing presentations sometime in the middle of the week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Next week will be the last one-on-ones and QC. Week 4 will just be project presentations. (Maybe some sort of mock OJA test)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8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216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3 layered architecture / 3 tier architecture</vt:lpstr>
      <vt:lpstr>Strategies to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5</cp:revision>
  <dcterms:created xsi:type="dcterms:W3CDTF">2021-02-18T17:51:07Z</dcterms:created>
  <dcterms:modified xsi:type="dcterms:W3CDTF">2021-02-19T20:08:05Z</dcterms:modified>
</cp:coreProperties>
</file>