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F146DB-EC34-4AAC-9E07-AB75500BB472}" v="2" dt="2022-03-15T16:28:52.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0567"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rkodi Venkatesh" userId="3e25885f-c98d-4f56-82fe-4e22ffdb1b60" providerId="ADAL" clId="{F0F146DB-EC34-4AAC-9E07-AB75500BB472}"/>
    <pc:docChg chg="undo custSel addSld delSld modSld sldOrd">
      <pc:chgData name="Porkodi Venkatesh" userId="3e25885f-c98d-4f56-82fe-4e22ffdb1b60" providerId="ADAL" clId="{F0F146DB-EC34-4AAC-9E07-AB75500BB472}" dt="2022-05-01T15:28:30.239" v="236" actId="1076"/>
      <pc:docMkLst>
        <pc:docMk/>
      </pc:docMkLst>
      <pc:sldChg chg="addSp delSp modSp mod ord modNotesTx">
        <pc:chgData name="Porkodi Venkatesh" userId="3e25885f-c98d-4f56-82fe-4e22ffdb1b60" providerId="ADAL" clId="{F0F146DB-EC34-4AAC-9E07-AB75500BB472}" dt="2022-03-15T16:33:20.205" v="58"/>
        <pc:sldMkLst>
          <pc:docMk/>
          <pc:sldMk cId="3041450210" sldId="257"/>
        </pc:sldMkLst>
        <pc:spChg chg="add del mod">
          <ac:chgData name="Porkodi Venkatesh" userId="3e25885f-c98d-4f56-82fe-4e22ffdb1b60" providerId="ADAL" clId="{F0F146DB-EC34-4AAC-9E07-AB75500BB472}" dt="2022-03-15T16:31:23.477" v="9" actId="11529"/>
          <ac:spMkLst>
            <pc:docMk/>
            <pc:sldMk cId="3041450210" sldId="257"/>
            <ac:spMk id="4" creationId="{C187E02A-76FC-40C5-B89F-302EEBA37BF0}"/>
          </ac:spMkLst>
        </pc:spChg>
        <pc:cxnChg chg="add del mod">
          <ac:chgData name="Porkodi Venkatesh" userId="3e25885f-c98d-4f56-82fe-4e22ffdb1b60" providerId="ADAL" clId="{F0F146DB-EC34-4AAC-9E07-AB75500BB472}" dt="2022-03-15T16:32:01.477" v="13" actId="478"/>
          <ac:cxnSpMkLst>
            <pc:docMk/>
            <pc:sldMk cId="3041450210" sldId="257"/>
            <ac:cxnSpMk id="6" creationId="{6AE132EF-9D3A-439D-BD91-801A4E4FAB05}"/>
          </ac:cxnSpMkLst>
        </pc:cxnChg>
      </pc:sldChg>
      <pc:sldChg chg="modSp mod modNotesTx">
        <pc:chgData name="Porkodi Venkatesh" userId="3e25885f-c98d-4f56-82fe-4e22ffdb1b60" providerId="ADAL" clId="{F0F146DB-EC34-4AAC-9E07-AB75500BB472}" dt="2022-03-15T16:33:13.862" v="56" actId="1037"/>
        <pc:sldMkLst>
          <pc:docMk/>
          <pc:sldMk cId="2842012991" sldId="258"/>
        </pc:sldMkLst>
        <pc:picChg chg="mod">
          <ac:chgData name="Porkodi Venkatesh" userId="3e25885f-c98d-4f56-82fe-4e22ffdb1b60" providerId="ADAL" clId="{F0F146DB-EC34-4AAC-9E07-AB75500BB472}" dt="2022-03-15T16:33:13.862" v="56" actId="1037"/>
          <ac:picMkLst>
            <pc:docMk/>
            <pc:sldMk cId="2842012991" sldId="258"/>
            <ac:picMk id="5" creationId="{C2888361-3A1F-4840-8431-64D9E2270B06}"/>
          </ac:picMkLst>
        </pc:picChg>
      </pc:sldChg>
      <pc:sldChg chg="addSp new mod ord modNotesTx">
        <pc:chgData name="Porkodi Venkatesh" userId="3e25885f-c98d-4f56-82fe-4e22ffdb1b60" providerId="ADAL" clId="{F0F146DB-EC34-4AAC-9E07-AB75500BB472}" dt="2022-03-15T16:34:16.493" v="61"/>
        <pc:sldMkLst>
          <pc:docMk/>
          <pc:sldMk cId="2272452967" sldId="259"/>
        </pc:sldMkLst>
        <pc:picChg chg="add">
          <ac:chgData name="Porkodi Venkatesh" userId="3e25885f-c98d-4f56-82fe-4e22ffdb1b60" providerId="ADAL" clId="{F0F146DB-EC34-4AAC-9E07-AB75500BB472}" dt="2022-03-15T16:25:18.692" v="3" actId="22"/>
          <ac:picMkLst>
            <pc:docMk/>
            <pc:sldMk cId="2272452967" sldId="259"/>
            <ac:picMk id="3" creationId="{7EBBF183-4959-4AD6-8D3F-2201C57FA117}"/>
          </ac:picMkLst>
        </pc:picChg>
      </pc:sldChg>
      <pc:sldChg chg="new del">
        <pc:chgData name="Porkodi Venkatesh" userId="3e25885f-c98d-4f56-82fe-4e22ffdb1b60" providerId="ADAL" clId="{F0F146DB-EC34-4AAC-9E07-AB75500BB472}" dt="2022-03-15T16:25:15.151" v="1" actId="47"/>
        <pc:sldMkLst>
          <pc:docMk/>
          <pc:sldMk cId="4027284500" sldId="259"/>
        </pc:sldMkLst>
      </pc:sldChg>
      <pc:sldChg chg="addSp modSp new mod modNotesTx">
        <pc:chgData name="Porkodi Venkatesh" userId="3e25885f-c98d-4f56-82fe-4e22ffdb1b60" providerId="ADAL" clId="{F0F146DB-EC34-4AAC-9E07-AB75500BB472}" dt="2022-03-15T16:36:30.476" v="67"/>
        <pc:sldMkLst>
          <pc:docMk/>
          <pc:sldMk cId="2960978066" sldId="260"/>
        </pc:sldMkLst>
        <pc:picChg chg="add mod">
          <ac:chgData name="Porkodi Venkatesh" userId="3e25885f-c98d-4f56-82fe-4e22ffdb1b60" providerId="ADAL" clId="{F0F146DB-EC34-4AAC-9E07-AB75500BB472}" dt="2022-03-15T16:35:59.257" v="66" actId="14100"/>
          <ac:picMkLst>
            <pc:docMk/>
            <pc:sldMk cId="2960978066" sldId="260"/>
            <ac:picMk id="3" creationId="{3BC84B25-C4A4-4961-AAD4-52B3FA5744E6}"/>
          </ac:picMkLst>
        </pc:picChg>
      </pc:sldChg>
      <pc:sldChg chg="new del">
        <pc:chgData name="Porkodi Venkatesh" userId="3e25885f-c98d-4f56-82fe-4e22ffdb1b60" providerId="ADAL" clId="{F0F146DB-EC34-4AAC-9E07-AB75500BB472}" dt="2022-03-15T16:36:39.494" v="69" actId="47"/>
        <pc:sldMkLst>
          <pc:docMk/>
          <pc:sldMk cId="68919724" sldId="261"/>
        </pc:sldMkLst>
      </pc:sldChg>
      <pc:sldChg chg="addSp new mod modNotesTx">
        <pc:chgData name="Porkodi Venkatesh" userId="3e25885f-c98d-4f56-82fe-4e22ffdb1b60" providerId="ADAL" clId="{F0F146DB-EC34-4AAC-9E07-AB75500BB472}" dt="2022-03-15T16:39:05.007" v="74"/>
        <pc:sldMkLst>
          <pc:docMk/>
          <pc:sldMk cId="133014765" sldId="261"/>
        </pc:sldMkLst>
        <pc:picChg chg="add">
          <ac:chgData name="Porkodi Venkatesh" userId="3e25885f-c98d-4f56-82fe-4e22ffdb1b60" providerId="ADAL" clId="{F0F146DB-EC34-4AAC-9E07-AB75500BB472}" dt="2022-03-15T16:38:46.231" v="73" actId="22"/>
          <ac:picMkLst>
            <pc:docMk/>
            <pc:sldMk cId="133014765" sldId="261"/>
            <ac:picMk id="3" creationId="{2BAEBFBE-A1A5-4E47-8026-8706BF6087A0}"/>
          </ac:picMkLst>
        </pc:picChg>
      </pc:sldChg>
      <pc:sldChg chg="new del">
        <pc:chgData name="Porkodi Venkatesh" userId="3e25885f-c98d-4f56-82fe-4e22ffdb1b60" providerId="ADAL" clId="{F0F146DB-EC34-4AAC-9E07-AB75500BB472}" dt="2022-03-15T16:36:45.506" v="71" actId="47"/>
        <pc:sldMkLst>
          <pc:docMk/>
          <pc:sldMk cId="1065494074" sldId="261"/>
        </pc:sldMkLst>
      </pc:sldChg>
      <pc:sldChg chg="addSp new mod modNotesTx">
        <pc:chgData name="Porkodi Venkatesh" userId="3e25885f-c98d-4f56-82fe-4e22ffdb1b60" providerId="ADAL" clId="{F0F146DB-EC34-4AAC-9E07-AB75500BB472}" dt="2022-03-15T16:40:14.680" v="77"/>
        <pc:sldMkLst>
          <pc:docMk/>
          <pc:sldMk cId="654310121" sldId="262"/>
        </pc:sldMkLst>
        <pc:picChg chg="add">
          <ac:chgData name="Porkodi Venkatesh" userId="3e25885f-c98d-4f56-82fe-4e22ffdb1b60" providerId="ADAL" clId="{F0F146DB-EC34-4AAC-9E07-AB75500BB472}" dt="2022-03-15T16:39:52.433" v="76" actId="22"/>
          <ac:picMkLst>
            <pc:docMk/>
            <pc:sldMk cId="654310121" sldId="262"/>
            <ac:picMk id="3" creationId="{78C8887A-5ED8-4982-B429-10282DDA394B}"/>
          </ac:picMkLst>
        </pc:picChg>
      </pc:sldChg>
      <pc:sldChg chg="addSp modSp new mod modNotesTx">
        <pc:chgData name="Porkodi Venkatesh" userId="3e25885f-c98d-4f56-82fe-4e22ffdb1b60" providerId="ADAL" clId="{F0F146DB-EC34-4AAC-9E07-AB75500BB472}" dt="2022-03-15T16:44:34.950" v="88" actId="1076"/>
        <pc:sldMkLst>
          <pc:docMk/>
          <pc:sldMk cId="1829843769" sldId="263"/>
        </pc:sldMkLst>
        <pc:picChg chg="add mod modCrop">
          <ac:chgData name="Porkodi Venkatesh" userId="3e25885f-c98d-4f56-82fe-4e22ffdb1b60" providerId="ADAL" clId="{F0F146DB-EC34-4AAC-9E07-AB75500BB472}" dt="2022-03-15T16:44:34.950" v="88" actId="1076"/>
          <ac:picMkLst>
            <pc:docMk/>
            <pc:sldMk cId="1829843769" sldId="263"/>
            <ac:picMk id="3" creationId="{5DDDC047-15DF-4AB6-BE7C-E7020AF8BAF3}"/>
          </ac:picMkLst>
        </pc:picChg>
      </pc:sldChg>
      <pc:sldChg chg="addSp new mod modNotesTx">
        <pc:chgData name="Porkodi Venkatesh" userId="3e25885f-c98d-4f56-82fe-4e22ffdb1b60" providerId="ADAL" clId="{F0F146DB-EC34-4AAC-9E07-AB75500BB472}" dt="2022-03-15T16:44:12.881" v="83"/>
        <pc:sldMkLst>
          <pc:docMk/>
          <pc:sldMk cId="3668251716" sldId="264"/>
        </pc:sldMkLst>
        <pc:picChg chg="add">
          <ac:chgData name="Porkodi Venkatesh" userId="3e25885f-c98d-4f56-82fe-4e22ffdb1b60" providerId="ADAL" clId="{F0F146DB-EC34-4AAC-9E07-AB75500BB472}" dt="2022-03-15T16:43:56.754" v="82" actId="22"/>
          <ac:picMkLst>
            <pc:docMk/>
            <pc:sldMk cId="3668251716" sldId="264"/>
            <ac:picMk id="3" creationId="{5CCDBAD4-6872-4A08-914C-A9D2A83571F1}"/>
          </ac:picMkLst>
        </pc:picChg>
      </pc:sldChg>
      <pc:sldChg chg="addSp modSp new mod modNotesTx">
        <pc:chgData name="Porkodi Venkatesh" userId="3e25885f-c98d-4f56-82fe-4e22ffdb1b60" providerId="ADAL" clId="{F0F146DB-EC34-4AAC-9E07-AB75500BB472}" dt="2022-03-15T16:47:16.473" v="107"/>
        <pc:sldMkLst>
          <pc:docMk/>
          <pc:sldMk cId="2950014208" sldId="265"/>
        </pc:sldMkLst>
        <pc:picChg chg="add mod">
          <ac:chgData name="Porkodi Venkatesh" userId="3e25885f-c98d-4f56-82fe-4e22ffdb1b60" providerId="ADAL" clId="{F0F146DB-EC34-4AAC-9E07-AB75500BB472}" dt="2022-03-15T16:45:54.188" v="91" actId="1076"/>
          <ac:picMkLst>
            <pc:docMk/>
            <pc:sldMk cId="2950014208" sldId="265"/>
            <ac:picMk id="3" creationId="{C9B10228-D991-4C00-973D-F546A1BE6774}"/>
          </ac:picMkLst>
        </pc:picChg>
        <pc:picChg chg="add mod modCrop">
          <ac:chgData name="Porkodi Venkatesh" userId="3e25885f-c98d-4f56-82fe-4e22ffdb1b60" providerId="ADAL" clId="{F0F146DB-EC34-4AAC-9E07-AB75500BB472}" dt="2022-03-15T16:46:40.115" v="106" actId="1037"/>
          <ac:picMkLst>
            <pc:docMk/>
            <pc:sldMk cId="2950014208" sldId="265"/>
            <ac:picMk id="5" creationId="{F8986343-C521-4436-A732-FF51A78BBC06}"/>
          </ac:picMkLst>
        </pc:picChg>
      </pc:sldChg>
      <pc:sldChg chg="addSp new mod modNotesTx">
        <pc:chgData name="Porkodi Venkatesh" userId="3e25885f-c98d-4f56-82fe-4e22ffdb1b60" providerId="ADAL" clId="{F0F146DB-EC34-4AAC-9E07-AB75500BB472}" dt="2022-03-15T16:48:48.070" v="110"/>
        <pc:sldMkLst>
          <pc:docMk/>
          <pc:sldMk cId="3198735721" sldId="266"/>
        </pc:sldMkLst>
        <pc:picChg chg="add">
          <ac:chgData name="Porkodi Venkatesh" userId="3e25885f-c98d-4f56-82fe-4e22ffdb1b60" providerId="ADAL" clId="{F0F146DB-EC34-4AAC-9E07-AB75500BB472}" dt="2022-03-15T16:48:33.998" v="109" actId="22"/>
          <ac:picMkLst>
            <pc:docMk/>
            <pc:sldMk cId="3198735721" sldId="266"/>
            <ac:picMk id="3" creationId="{C0505B4B-E0C9-4136-B547-189FD850E4C0}"/>
          </ac:picMkLst>
        </pc:picChg>
      </pc:sldChg>
      <pc:sldChg chg="addSp new mod modNotesTx">
        <pc:chgData name="Porkodi Venkatesh" userId="3e25885f-c98d-4f56-82fe-4e22ffdb1b60" providerId="ADAL" clId="{F0F146DB-EC34-4AAC-9E07-AB75500BB472}" dt="2022-03-15T16:49:42.641" v="113"/>
        <pc:sldMkLst>
          <pc:docMk/>
          <pc:sldMk cId="1178921302" sldId="267"/>
        </pc:sldMkLst>
        <pc:picChg chg="add">
          <ac:chgData name="Porkodi Venkatesh" userId="3e25885f-c98d-4f56-82fe-4e22ffdb1b60" providerId="ADAL" clId="{F0F146DB-EC34-4AAC-9E07-AB75500BB472}" dt="2022-03-15T16:49:23.734" v="112" actId="22"/>
          <ac:picMkLst>
            <pc:docMk/>
            <pc:sldMk cId="1178921302" sldId="267"/>
            <ac:picMk id="3" creationId="{476F73B0-0264-47BE-A955-32AA532C772D}"/>
          </ac:picMkLst>
        </pc:picChg>
      </pc:sldChg>
      <pc:sldChg chg="addSp new mod modNotesTx">
        <pc:chgData name="Porkodi Venkatesh" userId="3e25885f-c98d-4f56-82fe-4e22ffdb1b60" providerId="ADAL" clId="{F0F146DB-EC34-4AAC-9E07-AB75500BB472}" dt="2022-03-15T16:50:35.384" v="116"/>
        <pc:sldMkLst>
          <pc:docMk/>
          <pc:sldMk cId="108241564" sldId="268"/>
        </pc:sldMkLst>
        <pc:picChg chg="add">
          <ac:chgData name="Porkodi Venkatesh" userId="3e25885f-c98d-4f56-82fe-4e22ffdb1b60" providerId="ADAL" clId="{F0F146DB-EC34-4AAC-9E07-AB75500BB472}" dt="2022-03-15T16:50:20.271" v="115" actId="22"/>
          <ac:picMkLst>
            <pc:docMk/>
            <pc:sldMk cId="108241564" sldId="268"/>
            <ac:picMk id="3" creationId="{7C37C543-B537-4BE3-ABF8-8B96AFD9AD93}"/>
          </ac:picMkLst>
        </pc:picChg>
      </pc:sldChg>
      <pc:sldChg chg="addSp new mod modNotesTx">
        <pc:chgData name="Porkodi Venkatesh" userId="3e25885f-c98d-4f56-82fe-4e22ffdb1b60" providerId="ADAL" clId="{F0F146DB-EC34-4AAC-9E07-AB75500BB472}" dt="2022-03-15T16:51:38.740" v="119"/>
        <pc:sldMkLst>
          <pc:docMk/>
          <pc:sldMk cId="4286065892" sldId="269"/>
        </pc:sldMkLst>
        <pc:picChg chg="add">
          <ac:chgData name="Porkodi Venkatesh" userId="3e25885f-c98d-4f56-82fe-4e22ffdb1b60" providerId="ADAL" clId="{F0F146DB-EC34-4AAC-9E07-AB75500BB472}" dt="2022-03-15T16:51:23.625" v="118" actId="22"/>
          <ac:picMkLst>
            <pc:docMk/>
            <pc:sldMk cId="4286065892" sldId="269"/>
            <ac:picMk id="3" creationId="{E36F4BFD-EAB4-4B8F-8CBB-22DBDD801E8E}"/>
          </ac:picMkLst>
        </pc:picChg>
      </pc:sldChg>
      <pc:sldChg chg="addSp delSp new mod modNotesTx">
        <pc:chgData name="Porkodi Venkatesh" userId="3e25885f-c98d-4f56-82fe-4e22ffdb1b60" providerId="ADAL" clId="{F0F146DB-EC34-4AAC-9E07-AB75500BB472}" dt="2022-03-15T16:53:26.325" v="126"/>
        <pc:sldMkLst>
          <pc:docMk/>
          <pc:sldMk cId="4171066346" sldId="270"/>
        </pc:sldMkLst>
        <pc:picChg chg="add del">
          <ac:chgData name="Porkodi Venkatesh" userId="3e25885f-c98d-4f56-82fe-4e22ffdb1b60" providerId="ADAL" clId="{F0F146DB-EC34-4AAC-9E07-AB75500BB472}" dt="2022-03-15T16:52:41.613" v="123" actId="478"/>
          <ac:picMkLst>
            <pc:docMk/>
            <pc:sldMk cId="4171066346" sldId="270"/>
            <ac:picMk id="3" creationId="{B6C3A74E-42C7-4786-B40C-01E193B1448B}"/>
          </ac:picMkLst>
        </pc:picChg>
        <pc:picChg chg="add">
          <ac:chgData name="Porkodi Venkatesh" userId="3e25885f-c98d-4f56-82fe-4e22ffdb1b60" providerId="ADAL" clId="{F0F146DB-EC34-4AAC-9E07-AB75500BB472}" dt="2022-03-15T16:53:10.542" v="125" actId="22"/>
          <ac:picMkLst>
            <pc:docMk/>
            <pc:sldMk cId="4171066346" sldId="270"/>
            <ac:picMk id="5" creationId="{EA1913F8-775E-41AF-9D20-3939635F7EE4}"/>
          </ac:picMkLst>
        </pc:picChg>
      </pc:sldChg>
      <pc:sldChg chg="addSp delSp modSp new mod modNotesTx">
        <pc:chgData name="Porkodi Venkatesh" userId="3e25885f-c98d-4f56-82fe-4e22ffdb1b60" providerId="ADAL" clId="{F0F146DB-EC34-4AAC-9E07-AB75500BB472}" dt="2022-03-15T16:56:34.288" v="135" actId="14100"/>
        <pc:sldMkLst>
          <pc:docMk/>
          <pc:sldMk cId="3496196516" sldId="271"/>
        </pc:sldMkLst>
        <pc:picChg chg="add del">
          <ac:chgData name="Porkodi Venkatesh" userId="3e25885f-c98d-4f56-82fe-4e22ffdb1b60" providerId="ADAL" clId="{F0F146DB-EC34-4AAC-9E07-AB75500BB472}" dt="2022-03-15T16:55:50.921" v="129" actId="478"/>
          <ac:picMkLst>
            <pc:docMk/>
            <pc:sldMk cId="3496196516" sldId="271"/>
            <ac:picMk id="3" creationId="{3F6391BC-BCE4-405F-90A7-55321C8C0543}"/>
          </ac:picMkLst>
        </pc:picChg>
        <pc:picChg chg="add mod">
          <ac:chgData name="Porkodi Venkatesh" userId="3e25885f-c98d-4f56-82fe-4e22ffdb1b60" providerId="ADAL" clId="{F0F146DB-EC34-4AAC-9E07-AB75500BB472}" dt="2022-03-15T16:56:34.288" v="135" actId="14100"/>
          <ac:picMkLst>
            <pc:docMk/>
            <pc:sldMk cId="3496196516" sldId="271"/>
            <ac:picMk id="5" creationId="{BB0F24D4-2AA7-4E1D-9123-460531F1DC12}"/>
          </ac:picMkLst>
        </pc:picChg>
      </pc:sldChg>
      <pc:sldChg chg="addSp delSp new mod modNotesTx">
        <pc:chgData name="Porkodi Venkatesh" userId="3e25885f-c98d-4f56-82fe-4e22ffdb1b60" providerId="ADAL" clId="{F0F146DB-EC34-4AAC-9E07-AB75500BB472}" dt="2022-03-15T17:00:14.553" v="142" actId="20577"/>
        <pc:sldMkLst>
          <pc:docMk/>
          <pc:sldMk cId="154306365" sldId="272"/>
        </pc:sldMkLst>
        <pc:picChg chg="add del">
          <ac:chgData name="Porkodi Venkatesh" userId="3e25885f-c98d-4f56-82fe-4e22ffdb1b60" providerId="ADAL" clId="{F0F146DB-EC34-4AAC-9E07-AB75500BB472}" dt="2022-03-15T16:58:00.012" v="138" actId="478"/>
          <ac:picMkLst>
            <pc:docMk/>
            <pc:sldMk cId="154306365" sldId="272"/>
            <ac:picMk id="3" creationId="{E881845D-2B7F-439F-A0BC-2C544CED809F}"/>
          </ac:picMkLst>
        </pc:picChg>
        <pc:picChg chg="add">
          <ac:chgData name="Porkodi Venkatesh" userId="3e25885f-c98d-4f56-82fe-4e22ffdb1b60" providerId="ADAL" clId="{F0F146DB-EC34-4AAC-9E07-AB75500BB472}" dt="2022-03-15T16:59:24.417" v="139" actId="22"/>
          <ac:picMkLst>
            <pc:docMk/>
            <pc:sldMk cId="154306365" sldId="272"/>
            <ac:picMk id="5" creationId="{DED2D1D3-9151-4BFE-91E7-6BC9FA208F57}"/>
          </ac:picMkLst>
        </pc:picChg>
      </pc:sldChg>
      <pc:sldChg chg="addSp new mod modNotesTx">
        <pc:chgData name="Porkodi Venkatesh" userId="3e25885f-c98d-4f56-82fe-4e22ffdb1b60" providerId="ADAL" clId="{F0F146DB-EC34-4AAC-9E07-AB75500BB472}" dt="2022-03-15T17:00:56.166" v="145"/>
        <pc:sldMkLst>
          <pc:docMk/>
          <pc:sldMk cId="3917027087" sldId="273"/>
        </pc:sldMkLst>
        <pc:picChg chg="add">
          <ac:chgData name="Porkodi Venkatesh" userId="3e25885f-c98d-4f56-82fe-4e22ffdb1b60" providerId="ADAL" clId="{F0F146DB-EC34-4AAC-9E07-AB75500BB472}" dt="2022-03-15T17:00:40.623" v="144" actId="22"/>
          <ac:picMkLst>
            <pc:docMk/>
            <pc:sldMk cId="3917027087" sldId="273"/>
            <ac:picMk id="3" creationId="{B66C036F-A42A-4477-B480-475C735E0CEC}"/>
          </ac:picMkLst>
        </pc:picChg>
      </pc:sldChg>
      <pc:sldChg chg="addSp new mod modNotesTx">
        <pc:chgData name="Porkodi Venkatesh" userId="3e25885f-c98d-4f56-82fe-4e22ffdb1b60" providerId="ADAL" clId="{F0F146DB-EC34-4AAC-9E07-AB75500BB472}" dt="2022-03-15T17:01:39.481" v="148"/>
        <pc:sldMkLst>
          <pc:docMk/>
          <pc:sldMk cId="2051134552" sldId="274"/>
        </pc:sldMkLst>
        <pc:picChg chg="add">
          <ac:chgData name="Porkodi Venkatesh" userId="3e25885f-c98d-4f56-82fe-4e22ffdb1b60" providerId="ADAL" clId="{F0F146DB-EC34-4AAC-9E07-AB75500BB472}" dt="2022-03-15T17:01:26.094" v="147" actId="22"/>
          <ac:picMkLst>
            <pc:docMk/>
            <pc:sldMk cId="2051134552" sldId="274"/>
            <ac:picMk id="3" creationId="{A06F2E3C-D542-476E-923C-93393729E15D}"/>
          </ac:picMkLst>
        </pc:picChg>
      </pc:sldChg>
      <pc:sldChg chg="addSp modSp new mod modNotesTx">
        <pc:chgData name="Porkodi Venkatesh" userId="3e25885f-c98d-4f56-82fe-4e22ffdb1b60" providerId="ADAL" clId="{F0F146DB-EC34-4AAC-9E07-AB75500BB472}" dt="2022-03-15T17:02:18.284" v="152"/>
        <pc:sldMkLst>
          <pc:docMk/>
          <pc:sldMk cId="3636499750" sldId="275"/>
        </pc:sldMkLst>
        <pc:picChg chg="add mod">
          <ac:chgData name="Porkodi Venkatesh" userId="3e25885f-c98d-4f56-82fe-4e22ffdb1b60" providerId="ADAL" clId="{F0F146DB-EC34-4AAC-9E07-AB75500BB472}" dt="2022-03-15T17:02:05.665" v="151" actId="14100"/>
          <ac:picMkLst>
            <pc:docMk/>
            <pc:sldMk cId="3636499750" sldId="275"/>
            <ac:picMk id="3" creationId="{426181DF-A3C4-470E-8EF6-C87EAB2BF86B}"/>
          </ac:picMkLst>
        </pc:picChg>
      </pc:sldChg>
      <pc:sldChg chg="addSp modSp new mod modNotesTx">
        <pc:chgData name="Porkodi Venkatesh" userId="3e25885f-c98d-4f56-82fe-4e22ffdb1b60" providerId="ADAL" clId="{F0F146DB-EC34-4AAC-9E07-AB75500BB472}" dt="2022-03-15T17:03:40.367" v="158"/>
        <pc:sldMkLst>
          <pc:docMk/>
          <pc:sldMk cId="2120008428" sldId="276"/>
        </pc:sldMkLst>
        <pc:picChg chg="add mod">
          <ac:chgData name="Porkodi Venkatesh" userId="3e25885f-c98d-4f56-82fe-4e22ffdb1b60" providerId="ADAL" clId="{F0F146DB-EC34-4AAC-9E07-AB75500BB472}" dt="2022-03-15T17:03:00.858" v="155" actId="1076"/>
          <ac:picMkLst>
            <pc:docMk/>
            <pc:sldMk cId="2120008428" sldId="276"/>
            <ac:picMk id="3" creationId="{083309DA-6DDC-4833-845C-AC8AAB67D341}"/>
          </ac:picMkLst>
        </pc:picChg>
        <pc:picChg chg="add mod">
          <ac:chgData name="Porkodi Venkatesh" userId="3e25885f-c98d-4f56-82fe-4e22ffdb1b60" providerId="ADAL" clId="{F0F146DB-EC34-4AAC-9E07-AB75500BB472}" dt="2022-03-15T17:03:22.515" v="157" actId="1076"/>
          <ac:picMkLst>
            <pc:docMk/>
            <pc:sldMk cId="2120008428" sldId="276"/>
            <ac:picMk id="5" creationId="{4594F02C-08AA-49DE-B206-30FFC26703CE}"/>
          </ac:picMkLst>
        </pc:picChg>
      </pc:sldChg>
      <pc:sldChg chg="addSp new mod modNotesTx">
        <pc:chgData name="Porkodi Venkatesh" userId="3e25885f-c98d-4f56-82fe-4e22ffdb1b60" providerId="ADAL" clId="{F0F146DB-EC34-4AAC-9E07-AB75500BB472}" dt="2022-03-15T17:04:19.978" v="161"/>
        <pc:sldMkLst>
          <pc:docMk/>
          <pc:sldMk cId="34035859" sldId="277"/>
        </pc:sldMkLst>
        <pc:picChg chg="add">
          <ac:chgData name="Porkodi Venkatesh" userId="3e25885f-c98d-4f56-82fe-4e22ffdb1b60" providerId="ADAL" clId="{F0F146DB-EC34-4AAC-9E07-AB75500BB472}" dt="2022-03-15T17:04:00.392" v="160" actId="22"/>
          <ac:picMkLst>
            <pc:docMk/>
            <pc:sldMk cId="34035859" sldId="277"/>
            <ac:picMk id="3" creationId="{FEFB8616-41CE-4BC6-B9BB-380DC7F15BE0}"/>
          </ac:picMkLst>
        </pc:picChg>
      </pc:sldChg>
      <pc:sldChg chg="addSp new mod modNotesTx">
        <pc:chgData name="Porkodi Venkatesh" userId="3e25885f-c98d-4f56-82fe-4e22ffdb1b60" providerId="ADAL" clId="{F0F146DB-EC34-4AAC-9E07-AB75500BB472}" dt="2022-03-15T17:04:55.690" v="164"/>
        <pc:sldMkLst>
          <pc:docMk/>
          <pc:sldMk cId="4143632271" sldId="278"/>
        </pc:sldMkLst>
        <pc:picChg chg="add">
          <ac:chgData name="Porkodi Venkatesh" userId="3e25885f-c98d-4f56-82fe-4e22ffdb1b60" providerId="ADAL" clId="{F0F146DB-EC34-4AAC-9E07-AB75500BB472}" dt="2022-03-15T17:04:40.977" v="163" actId="22"/>
          <ac:picMkLst>
            <pc:docMk/>
            <pc:sldMk cId="4143632271" sldId="278"/>
            <ac:picMk id="3" creationId="{2144E802-DCCE-4FFD-951A-592F6D20DE5B}"/>
          </ac:picMkLst>
        </pc:picChg>
      </pc:sldChg>
      <pc:sldChg chg="addSp modSp new mod modNotesTx">
        <pc:chgData name="Porkodi Venkatesh" userId="3e25885f-c98d-4f56-82fe-4e22ffdb1b60" providerId="ADAL" clId="{F0F146DB-EC34-4AAC-9E07-AB75500BB472}" dt="2022-03-15T17:06:25.182" v="173"/>
        <pc:sldMkLst>
          <pc:docMk/>
          <pc:sldMk cId="594558425" sldId="279"/>
        </pc:sldMkLst>
        <pc:picChg chg="add mod">
          <ac:chgData name="Porkodi Venkatesh" userId="3e25885f-c98d-4f56-82fe-4e22ffdb1b60" providerId="ADAL" clId="{F0F146DB-EC34-4AAC-9E07-AB75500BB472}" dt="2022-03-15T17:05:34.605" v="168" actId="1076"/>
          <ac:picMkLst>
            <pc:docMk/>
            <pc:sldMk cId="594558425" sldId="279"/>
            <ac:picMk id="3" creationId="{63B2666F-D1B5-45E6-910A-7E93D00EE8D6}"/>
          </ac:picMkLst>
        </pc:picChg>
        <pc:picChg chg="add mod modCrop">
          <ac:chgData name="Porkodi Venkatesh" userId="3e25885f-c98d-4f56-82fe-4e22ffdb1b60" providerId="ADAL" clId="{F0F146DB-EC34-4AAC-9E07-AB75500BB472}" dt="2022-03-15T17:06:09.154" v="172" actId="1076"/>
          <ac:picMkLst>
            <pc:docMk/>
            <pc:sldMk cId="594558425" sldId="279"/>
            <ac:picMk id="5" creationId="{417DAA63-3445-4CD0-96AA-7DBE8BA88718}"/>
          </ac:picMkLst>
        </pc:picChg>
      </pc:sldChg>
      <pc:sldChg chg="addSp new mod modNotesTx">
        <pc:chgData name="Porkodi Venkatesh" userId="3e25885f-c98d-4f56-82fe-4e22ffdb1b60" providerId="ADAL" clId="{F0F146DB-EC34-4AAC-9E07-AB75500BB472}" dt="2022-03-15T17:07:02.092" v="176"/>
        <pc:sldMkLst>
          <pc:docMk/>
          <pc:sldMk cId="4106882000" sldId="280"/>
        </pc:sldMkLst>
        <pc:picChg chg="add">
          <ac:chgData name="Porkodi Venkatesh" userId="3e25885f-c98d-4f56-82fe-4e22ffdb1b60" providerId="ADAL" clId="{F0F146DB-EC34-4AAC-9E07-AB75500BB472}" dt="2022-03-15T17:06:48.085" v="175" actId="22"/>
          <ac:picMkLst>
            <pc:docMk/>
            <pc:sldMk cId="4106882000" sldId="280"/>
            <ac:picMk id="3" creationId="{0203B0F7-67A0-43D2-864F-3274551FB9B4}"/>
          </ac:picMkLst>
        </pc:picChg>
      </pc:sldChg>
      <pc:sldChg chg="addSp modSp new mod modNotesTx">
        <pc:chgData name="Porkodi Venkatesh" userId="3e25885f-c98d-4f56-82fe-4e22ffdb1b60" providerId="ADAL" clId="{F0F146DB-EC34-4AAC-9E07-AB75500BB472}" dt="2022-03-15T17:08:07.997" v="184"/>
        <pc:sldMkLst>
          <pc:docMk/>
          <pc:sldMk cId="3541046295" sldId="281"/>
        </pc:sldMkLst>
        <pc:picChg chg="add mod">
          <ac:chgData name="Porkodi Venkatesh" userId="3e25885f-c98d-4f56-82fe-4e22ffdb1b60" providerId="ADAL" clId="{F0F146DB-EC34-4AAC-9E07-AB75500BB472}" dt="2022-03-15T17:07:48.504" v="182" actId="1076"/>
          <ac:picMkLst>
            <pc:docMk/>
            <pc:sldMk cId="3541046295" sldId="281"/>
            <ac:picMk id="3" creationId="{E77E90D0-E9DB-49CC-87AF-AEA44C040683}"/>
          </ac:picMkLst>
        </pc:picChg>
        <pc:picChg chg="add mod">
          <ac:chgData name="Porkodi Venkatesh" userId="3e25885f-c98d-4f56-82fe-4e22ffdb1b60" providerId="ADAL" clId="{F0F146DB-EC34-4AAC-9E07-AB75500BB472}" dt="2022-03-15T17:07:51.174" v="183" actId="1076"/>
          <ac:picMkLst>
            <pc:docMk/>
            <pc:sldMk cId="3541046295" sldId="281"/>
            <ac:picMk id="5" creationId="{E425F9F8-1434-4E1B-B3EE-2073F469DDFD}"/>
          </ac:picMkLst>
        </pc:picChg>
      </pc:sldChg>
      <pc:sldChg chg="addSp new mod modNotesTx">
        <pc:chgData name="Porkodi Venkatesh" userId="3e25885f-c98d-4f56-82fe-4e22ffdb1b60" providerId="ADAL" clId="{F0F146DB-EC34-4AAC-9E07-AB75500BB472}" dt="2022-03-15T17:09:04.395" v="187"/>
        <pc:sldMkLst>
          <pc:docMk/>
          <pc:sldMk cId="4240198091" sldId="282"/>
        </pc:sldMkLst>
        <pc:picChg chg="add">
          <ac:chgData name="Porkodi Venkatesh" userId="3e25885f-c98d-4f56-82fe-4e22ffdb1b60" providerId="ADAL" clId="{F0F146DB-EC34-4AAC-9E07-AB75500BB472}" dt="2022-03-15T17:08:51.553" v="186" actId="22"/>
          <ac:picMkLst>
            <pc:docMk/>
            <pc:sldMk cId="4240198091" sldId="282"/>
            <ac:picMk id="3" creationId="{4A795054-2F62-49F3-B4FE-6737EA17D11A}"/>
          </ac:picMkLst>
        </pc:picChg>
      </pc:sldChg>
      <pc:sldChg chg="addSp new mod modNotesTx">
        <pc:chgData name="Porkodi Venkatesh" userId="3e25885f-c98d-4f56-82fe-4e22ffdb1b60" providerId="ADAL" clId="{F0F146DB-EC34-4AAC-9E07-AB75500BB472}" dt="2022-03-15T17:10:06.708" v="190"/>
        <pc:sldMkLst>
          <pc:docMk/>
          <pc:sldMk cId="4147394680" sldId="283"/>
        </pc:sldMkLst>
        <pc:picChg chg="add">
          <ac:chgData name="Porkodi Venkatesh" userId="3e25885f-c98d-4f56-82fe-4e22ffdb1b60" providerId="ADAL" clId="{F0F146DB-EC34-4AAC-9E07-AB75500BB472}" dt="2022-03-15T17:09:51.994" v="189" actId="22"/>
          <ac:picMkLst>
            <pc:docMk/>
            <pc:sldMk cId="4147394680" sldId="283"/>
            <ac:picMk id="3" creationId="{9C6656B9-5278-4DC2-865D-25B79C83E1B7}"/>
          </ac:picMkLst>
        </pc:picChg>
      </pc:sldChg>
      <pc:sldChg chg="addSp new mod modNotesTx">
        <pc:chgData name="Porkodi Venkatesh" userId="3e25885f-c98d-4f56-82fe-4e22ffdb1b60" providerId="ADAL" clId="{F0F146DB-EC34-4AAC-9E07-AB75500BB472}" dt="2022-03-15T17:10:57.564" v="193"/>
        <pc:sldMkLst>
          <pc:docMk/>
          <pc:sldMk cId="1532414344" sldId="284"/>
        </pc:sldMkLst>
        <pc:picChg chg="add">
          <ac:chgData name="Porkodi Venkatesh" userId="3e25885f-c98d-4f56-82fe-4e22ffdb1b60" providerId="ADAL" clId="{F0F146DB-EC34-4AAC-9E07-AB75500BB472}" dt="2022-03-15T17:10:41.892" v="192" actId="22"/>
          <ac:picMkLst>
            <pc:docMk/>
            <pc:sldMk cId="1532414344" sldId="284"/>
            <ac:picMk id="3" creationId="{F02346B4-F2F2-4248-B757-F020D95BF329}"/>
          </ac:picMkLst>
        </pc:picChg>
      </pc:sldChg>
      <pc:sldChg chg="addSp new mod modNotesTx">
        <pc:chgData name="Porkodi Venkatesh" userId="3e25885f-c98d-4f56-82fe-4e22ffdb1b60" providerId="ADAL" clId="{F0F146DB-EC34-4AAC-9E07-AB75500BB472}" dt="2022-03-15T17:11:43.715" v="196"/>
        <pc:sldMkLst>
          <pc:docMk/>
          <pc:sldMk cId="96795951" sldId="285"/>
        </pc:sldMkLst>
        <pc:picChg chg="add">
          <ac:chgData name="Porkodi Venkatesh" userId="3e25885f-c98d-4f56-82fe-4e22ffdb1b60" providerId="ADAL" clId="{F0F146DB-EC34-4AAC-9E07-AB75500BB472}" dt="2022-03-15T17:11:31.631" v="195" actId="22"/>
          <ac:picMkLst>
            <pc:docMk/>
            <pc:sldMk cId="96795951" sldId="285"/>
            <ac:picMk id="3" creationId="{A4A67D50-2623-4327-A023-4F90928A0DD2}"/>
          </ac:picMkLst>
        </pc:picChg>
      </pc:sldChg>
      <pc:sldChg chg="addSp modSp new mod modNotesTx">
        <pc:chgData name="Porkodi Venkatesh" userId="3e25885f-c98d-4f56-82fe-4e22ffdb1b60" providerId="ADAL" clId="{F0F146DB-EC34-4AAC-9E07-AB75500BB472}" dt="2022-03-15T17:13:01.468" v="204"/>
        <pc:sldMkLst>
          <pc:docMk/>
          <pc:sldMk cId="739441609" sldId="286"/>
        </pc:sldMkLst>
        <pc:picChg chg="add mod">
          <ac:chgData name="Porkodi Venkatesh" userId="3e25885f-c98d-4f56-82fe-4e22ffdb1b60" providerId="ADAL" clId="{F0F146DB-EC34-4AAC-9E07-AB75500BB472}" dt="2022-03-15T17:12:49.017" v="202" actId="1076"/>
          <ac:picMkLst>
            <pc:docMk/>
            <pc:sldMk cId="739441609" sldId="286"/>
            <ac:picMk id="3" creationId="{E940DB8A-978E-4E09-B877-9837F0A64502}"/>
          </ac:picMkLst>
        </pc:picChg>
        <pc:picChg chg="add mod">
          <ac:chgData name="Porkodi Venkatesh" userId="3e25885f-c98d-4f56-82fe-4e22ffdb1b60" providerId="ADAL" clId="{F0F146DB-EC34-4AAC-9E07-AB75500BB472}" dt="2022-03-15T17:12:50.226" v="203" actId="1076"/>
          <ac:picMkLst>
            <pc:docMk/>
            <pc:sldMk cId="739441609" sldId="286"/>
            <ac:picMk id="5" creationId="{64F4D36A-11FB-4413-80C5-F53FD9D2A589}"/>
          </ac:picMkLst>
        </pc:picChg>
      </pc:sldChg>
      <pc:sldChg chg="addSp new mod modNotesTx">
        <pc:chgData name="Porkodi Venkatesh" userId="3e25885f-c98d-4f56-82fe-4e22ffdb1b60" providerId="ADAL" clId="{F0F146DB-EC34-4AAC-9E07-AB75500BB472}" dt="2022-03-15T17:13:58.827" v="207"/>
        <pc:sldMkLst>
          <pc:docMk/>
          <pc:sldMk cId="2673288771" sldId="287"/>
        </pc:sldMkLst>
        <pc:picChg chg="add">
          <ac:chgData name="Porkodi Venkatesh" userId="3e25885f-c98d-4f56-82fe-4e22ffdb1b60" providerId="ADAL" clId="{F0F146DB-EC34-4AAC-9E07-AB75500BB472}" dt="2022-03-15T17:13:47.254" v="206" actId="22"/>
          <ac:picMkLst>
            <pc:docMk/>
            <pc:sldMk cId="2673288771" sldId="287"/>
            <ac:picMk id="3" creationId="{6DFBF5AF-7116-4194-A935-48E8A5890AE5}"/>
          </ac:picMkLst>
        </pc:picChg>
      </pc:sldChg>
      <pc:sldChg chg="addSp new mod modNotesTx">
        <pc:chgData name="Porkodi Venkatesh" userId="3e25885f-c98d-4f56-82fe-4e22ffdb1b60" providerId="ADAL" clId="{F0F146DB-EC34-4AAC-9E07-AB75500BB472}" dt="2022-03-15T17:14:59.628" v="210"/>
        <pc:sldMkLst>
          <pc:docMk/>
          <pc:sldMk cId="2358400661" sldId="288"/>
        </pc:sldMkLst>
        <pc:picChg chg="add">
          <ac:chgData name="Porkodi Venkatesh" userId="3e25885f-c98d-4f56-82fe-4e22ffdb1b60" providerId="ADAL" clId="{F0F146DB-EC34-4AAC-9E07-AB75500BB472}" dt="2022-03-15T17:14:29.036" v="209" actId="22"/>
          <ac:picMkLst>
            <pc:docMk/>
            <pc:sldMk cId="2358400661" sldId="288"/>
            <ac:picMk id="3" creationId="{C1439C10-4D94-4FF7-926C-BC3A9A8C55CF}"/>
          </ac:picMkLst>
        </pc:picChg>
      </pc:sldChg>
      <pc:sldChg chg="addSp new mod modNotesTx">
        <pc:chgData name="Porkodi Venkatesh" userId="3e25885f-c98d-4f56-82fe-4e22ffdb1b60" providerId="ADAL" clId="{F0F146DB-EC34-4AAC-9E07-AB75500BB472}" dt="2022-03-15T17:17:17.775" v="215"/>
        <pc:sldMkLst>
          <pc:docMk/>
          <pc:sldMk cId="608181047" sldId="289"/>
        </pc:sldMkLst>
        <pc:picChg chg="add">
          <ac:chgData name="Porkodi Venkatesh" userId="3e25885f-c98d-4f56-82fe-4e22ffdb1b60" providerId="ADAL" clId="{F0F146DB-EC34-4AAC-9E07-AB75500BB472}" dt="2022-03-15T17:16:57.760" v="212" actId="22"/>
          <ac:picMkLst>
            <pc:docMk/>
            <pc:sldMk cId="608181047" sldId="289"/>
            <ac:picMk id="3" creationId="{E21D188A-5E28-4AF2-9FFC-4A6111292FFD}"/>
          </ac:picMkLst>
        </pc:picChg>
      </pc:sldChg>
      <pc:sldChg chg="addSp modSp new mod modNotesTx">
        <pc:chgData name="Porkodi Venkatesh" userId="3e25885f-c98d-4f56-82fe-4e22ffdb1b60" providerId="ADAL" clId="{F0F146DB-EC34-4AAC-9E07-AB75500BB472}" dt="2022-05-01T15:28:30.239" v="236" actId="1076"/>
        <pc:sldMkLst>
          <pc:docMk/>
          <pc:sldMk cId="41940629" sldId="290"/>
        </pc:sldMkLst>
        <pc:picChg chg="add mod">
          <ac:chgData name="Porkodi Venkatesh" userId="3e25885f-c98d-4f56-82fe-4e22ffdb1b60" providerId="ADAL" clId="{F0F146DB-EC34-4AAC-9E07-AB75500BB472}" dt="2022-05-01T15:28:30.239" v="236" actId="1076"/>
          <ac:picMkLst>
            <pc:docMk/>
            <pc:sldMk cId="41940629" sldId="290"/>
            <ac:picMk id="3" creationId="{B28A4708-7C79-4A11-9E34-602C725B2CC7}"/>
          </ac:picMkLst>
        </pc:picChg>
      </pc:sldChg>
      <pc:sldChg chg="addSp delSp modSp new del mod modNotesTx">
        <pc:chgData name="Porkodi Venkatesh" userId="3e25885f-c98d-4f56-82fe-4e22ffdb1b60" providerId="ADAL" clId="{F0F146DB-EC34-4AAC-9E07-AB75500BB472}" dt="2022-03-15T17:22:35.967" v="235" actId="47"/>
        <pc:sldMkLst>
          <pc:docMk/>
          <pc:sldMk cId="109271349" sldId="291"/>
        </pc:sldMkLst>
        <pc:picChg chg="add del mod">
          <ac:chgData name="Porkodi Venkatesh" userId="3e25885f-c98d-4f56-82fe-4e22ffdb1b60" providerId="ADAL" clId="{F0F146DB-EC34-4AAC-9E07-AB75500BB472}" dt="2022-03-15T17:21:28.384" v="229" actId="478"/>
          <ac:picMkLst>
            <pc:docMk/>
            <pc:sldMk cId="109271349" sldId="291"/>
            <ac:picMk id="3" creationId="{1A6DC188-D296-4BFE-9669-1EAA5F812EE8}"/>
          </ac:picMkLst>
        </pc:picChg>
        <pc:picChg chg="add del mod">
          <ac:chgData name="Porkodi Venkatesh" userId="3e25885f-c98d-4f56-82fe-4e22ffdb1b60" providerId="ADAL" clId="{F0F146DB-EC34-4AAC-9E07-AB75500BB472}" dt="2022-03-15T17:21:20.948" v="228" actId="478"/>
          <ac:picMkLst>
            <pc:docMk/>
            <pc:sldMk cId="109271349" sldId="291"/>
            <ac:picMk id="5" creationId="{EC2A404E-4A52-4C1A-908D-8D476435EAF5}"/>
          </ac:picMkLst>
        </pc:picChg>
        <pc:picChg chg="add mod">
          <ac:chgData name="Porkodi Venkatesh" userId="3e25885f-c98d-4f56-82fe-4e22ffdb1b60" providerId="ADAL" clId="{F0F146DB-EC34-4AAC-9E07-AB75500BB472}" dt="2022-03-15T17:22:06.090" v="233" actId="14100"/>
          <ac:picMkLst>
            <pc:docMk/>
            <pc:sldMk cId="109271349" sldId="291"/>
            <ac:picMk id="7" creationId="{07C93379-2EBD-4E47-9054-7A57B16BFF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69AB-0D8B-4312-8C8A-BA5772EF615B}"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9CEB1-DF5C-44F0-9DEC-3230CAB936E7}" type="slidenum">
              <a:rPr lang="en-US" smtClean="0"/>
              <a:t>‹#›</a:t>
            </a:fld>
            <a:endParaRPr lang="en-US"/>
          </a:p>
        </p:txBody>
      </p:sp>
    </p:spTree>
    <p:extLst>
      <p:ext uri="{BB962C8B-B14F-4D97-AF65-F5344CB8AC3E}">
        <p14:creationId xmlns:p14="http://schemas.microsoft.com/office/powerpoint/2010/main" val="161355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The code compiles successfully, so options D and E are incorrect. The value of a cannot be changed by the </a:t>
            </a:r>
            <a:r>
              <a:rPr lang="en-US" dirty="0" err="1"/>
              <a:t>addToInt</a:t>
            </a:r>
            <a:r>
              <a:rPr lang="en-US" dirty="0"/>
              <a:t> method, no matter what the method does, because only a copy of the variable is passed into the parameter x. Therefore, a does not change and the output on line 9 is 15</a:t>
            </a:r>
          </a:p>
        </p:txBody>
      </p:sp>
      <p:sp>
        <p:nvSpPr>
          <p:cNvPr id="4" name="Slide Number Placeholder 3"/>
          <p:cNvSpPr>
            <a:spLocks noGrp="1"/>
          </p:cNvSpPr>
          <p:nvPr>
            <p:ph type="sldNum" sz="quarter" idx="5"/>
          </p:nvPr>
        </p:nvSpPr>
        <p:spPr/>
        <p:txBody>
          <a:bodyPr/>
          <a:lstStyle/>
          <a:p>
            <a:fld id="{DF59CEB1-DF5C-44F0-9DEC-3230CAB936E7}" type="slidenum">
              <a:rPr lang="en-US" smtClean="0"/>
              <a:t>1</a:t>
            </a:fld>
            <a:endParaRPr lang="en-US"/>
          </a:p>
        </p:txBody>
      </p:sp>
    </p:spTree>
    <p:extLst>
      <p:ext uri="{BB962C8B-B14F-4D97-AF65-F5344CB8AC3E}">
        <p14:creationId xmlns:p14="http://schemas.microsoft.com/office/powerpoint/2010/main" val="138998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Option B is correct because arrays start counting from zero and strings with spaces must be in quotes. Option A is incorrect because it outputs Blue. C is incorrect because it outputs Jay. Option D is incorrect because it outputs Sparrow. Options E and F are incorrect because they output Error: Could not find or load main class </a:t>
            </a:r>
            <a:r>
              <a:rPr lang="en-US" dirty="0" err="1"/>
              <a:t>BirdDisplay.class</a:t>
            </a:r>
            <a:r>
              <a:rPr lang="en-US" dirty="0"/>
              <a:t>.</a:t>
            </a:r>
          </a:p>
        </p:txBody>
      </p:sp>
      <p:sp>
        <p:nvSpPr>
          <p:cNvPr id="4" name="Slide Number Placeholder 3"/>
          <p:cNvSpPr>
            <a:spLocks noGrp="1"/>
          </p:cNvSpPr>
          <p:nvPr>
            <p:ph type="sldNum" sz="quarter" idx="5"/>
          </p:nvPr>
        </p:nvSpPr>
        <p:spPr/>
        <p:txBody>
          <a:bodyPr/>
          <a:lstStyle/>
          <a:p>
            <a:fld id="{DF59CEB1-DF5C-44F0-9DEC-3230CAB936E7}" type="slidenum">
              <a:rPr lang="en-US" smtClean="0"/>
              <a:t>10</a:t>
            </a:fld>
            <a:endParaRPr lang="en-US"/>
          </a:p>
        </p:txBody>
      </p:sp>
    </p:spTree>
    <p:extLst>
      <p:ext uri="{BB962C8B-B14F-4D97-AF65-F5344CB8AC3E}">
        <p14:creationId xmlns:p14="http://schemas.microsoft.com/office/powerpoint/2010/main" val="77749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 D, E. Option A is correct because it is the traditional main() method signature and variables may begin with underscores. Options C and D are correct because the array operator may appear after the variable name. Option E is correct because </a:t>
            </a:r>
            <a:r>
              <a:rPr lang="en-US" dirty="0" err="1"/>
              <a:t>varargs</a:t>
            </a:r>
            <a:r>
              <a:rPr lang="en-US" dirty="0"/>
              <a:t> are allowed in place of an array. Option B is incorrect because variables are not allowed to begin with a digit. Option F is incorrect because the argument must be an array or </a:t>
            </a:r>
            <a:r>
              <a:rPr lang="en-US" dirty="0" err="1"/>
              <a:t>varargs</a:t>
            </a:r>
            <a:r>
              <a:rPr lang="en-US" dirty="0"/>
              <a:t>. Option F is a perfectly good method. However, it is not one that can be run from the command line because it has the wrong parameter type.</a:t>
            </a:r>
          </a:p>
        </p:txBody>
      </p:sp>
      <p:sp>
        <p:nvSpPr>
          <p:cNvPr id="4" name="Slide Number Placeholder 3"/>
          <p:cNvSpPr>
            <a:spLocks noGrp="1"/>
          </p:cNvSpPr>
          <p:nvPr>
            <p:ph type="sldNum" sz="quarter" idx="5"/>
          </p:nvPr>
        </p:nvSpPr>
        <p:spPr/>
        <p:txBody>
          <a:bodyPr/>
          <a:lstStyle/>
          <a:p>
            <a:fld id="{DF59CEB1-DF5C-44F0-9DEC-3230CAB936E7}" type="slidenum">
              <a:rPr lang="en-US" smtClean="0"/>
              <a:t>11</a:t>
            </a:fld>
            <a:endParaRPr lang="en-US"/>
          </a:p>
        </p:txBody>
      </p:sp>
    </p:spTree>
    <p:extLst>
      <p:ext uri="{BB962C8B-B14F-4D97-AF65-F5344CB8AC3E}">
        <p14:creationId xmlns:p14="http://schemas.microsoft.com/office/powerpoint/2010/main" val="1198318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Option E is the canonical main() method signature. You need to memorize it. Option A is incorrect because the main() method must be public. Options B and F are incorrect because the main() method must have a void return type. Option C is incorrect because the main() method must be static. Option D is incorrect because the main() method must be named main.</a:t>
            </a:r>
          </a:p>
        </p:txBody>
      </p:sp>
      <p:sp>
        <p:nvSpPr>
          <p:cNvPr id="4" name="Slide Number Placeholder 3"/>
          <p:cNvSpPr>
            <a:spLocks noGrp="1"/>
          </p:cNvSpPr>
          <p:nvPr>
            <p:ph type="sldNum" sz="quarter" idx="5"/>
          </p:nvPr>
        </p:nvSpPr>
        <p:spPr/>
        <p:txBody>
          <a:bodyPr/>
          <a:lstStyle/>
          <a:p>
            <a:fld id="{DF59CEB1-DF5C-44F0-9DEC-3230CAB936E7}" type="slidenum">
              <a:rPr lang="en-US" smtClean="0"/>
              <a:t>12</a:t>
            </a:fld>
            <a:endParaRPr lang="en-US"/>
          </a:p>
        </p:txBody>
      </p:sp>
    </p:spTree>
    <p:extLst>
      <p:ext uri="{BB962C8B-B14F-4D97-AF65-F5344CB8AC3E}">
        <p14:creationId xmlns:p14="http://schemas.microsoft.com/office/powerpoint/2010/main" val="22573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The package name represents any folders underneath the current path, which is </a:t>
            </a:r>
            <a:r>
              <a:rPr lang="en-US" dirty="0" err="1"/>
              <a:t>named.A</a:t>
            </a:r>
            <a:r>
              <a:rPr lang="en-US" dirty="0"/>
              <a:t> in this case. Option B is incorrect because package names are case sensitive, just like variable names and other identifiers.</a:t>
            </a:r>
          </a:p>
        </p:txBody>
      </p:sp>
      <p:sp>
        <p:nvSpPr>
          <p:cNvPr id="4" name="Slide Number Placeholder 3"/>
          <p:cNvSpPr>
            <a:spLocks noGrp="1"/>
          </p:cNvSpPr>
          <p:nvPr>
            <p:ph type="sldNum" sz="quarter" idx="5"/>
          </p:nvPr>
        </p:nvSpPr>
        <p:spPr/>
        <p:txBody>
          <a:bodyPr/>
          <a:lstStyle/>
          <a:p>
            <a:fld id="{DF59CEB1-DF5C-44F0-9DEC-3230CAB936E7}" type="slidenum">
              <a:rPr lang="en-US" smtClean="0"/>
              <a:t>13</a:t>
            </a:fld>
            <a:endParaRPr lang="en-US"/>
          </a:p>
        </p:txBody>
      </p:sp>
    </p:spTree>
    <p:extLst>
      <p:ext uri="{BB962C8B-B14F-4D97-AF65-F5344CB8AC3E}">
        <p14:creationId xmlns:p14="http://schemas.microsoft.com/office/powerpoint/2010/main" val="693222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E. Bunny is a class, which can be seen from the declaration: public class Bunny. bun is a reference to an object. main() is a method.</a:t>
            </a:r>
          </a:p>
        </p:txBody>
      </p:sp>
      <p:sp>
        <p:nvSpPr>
          <p:cNvPr id="4" name="Slide Number Placeholder 3"/>
          <p:cNvSpPr>
            <a:spLocks noGrp="1"/>
          </p:cNvSpPr>
          <p:nvPr>
            <p:ph type="sldNum" sz="quarter" idx="5"/>
          </p:nvPr>
        </p:nvSpPr>
        <p:spPr/>
        <p:txBody>
          <a:bodyPr/>
          <a:lstStyle/>
          <a:p>
            <a:fld id="{DF59CEB1-DF5C-44F0-9DEC-3230CAB936E7}" type="slidenum">
              <a:rPr lang="en-US" smtClean="0"/>
              <a:t>14</a:t>
            </a:fld>
            <a:endParaRPr lang="en-US"/>
          </a:p>
        </p:txBody>
      </p:sp>
    </p:spTree>
    <p:extLst>
      <p:ext uri="{BB962C8B-B14F-4D97-AF65-F5344CB8AC3E}">
        <p14:creationId xmlns:p14="http://schemas.microsoft.com/office/powerpoint/2010/main" val="26600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D. Java puts source code in .java files and bytecode in .class files. It does not use a .bytecode file. When running a Java program, you pass just the name of the class without the .class extension.</a:t>
            </a:r>
          </a:p>
        </p:txBody>
      </p:sp>
      <p:sp>
        <p:nvSpPr>
          <p:cNvPr id="4" name="Slide Number Placeholder 3"/>
          <p:cNvSpPr>
            <a:spLocks noGrp="1"/>
          </p:cNvSpPr>
          <p:nvPr>
            <p:ph type="sldNum" sz="quarter" idx="5"/>
          </p:nvPr>
        </p:nvSpPr>
        <p:spPr/>
        <p:txBody>
          <a:bodyPr/>
          <a:lstStyle/>
          <a:p>
            <a:fld id="{DF59CEB1-DF5C-44F0-9DEC-3230CAB936E7}" type="slidenum">
              <a:rPr lang="en-US" smtClean="0"/>
              <a:t>15</a:t>
            </a:fld>
            <a:endParaRPr lang="en-US"/>
          </a:p>
        </p:txBody>
      </p:sp>
    </p:spTree>
    <p:extLst>
      <p:ext uri="{BB962C8B-B14F-4D97-AF65-F5344CB8AC3E}">
        <p14:creationId xmlns:p14="http://schemas.microsoft.com/office/powerpoint/2010/main" val="3893685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In this example, the update statement of the for loop is missing, which is fine as the statement is optional, so option D is incorrect. The expression inside the loop increments </a:t>
            </a:r>
            <a:r>
              <a:rPr lang="en-US" dirty="0" err="1"/>
              <a:t>i</a:t>
            </a:r>
            <a:r>
              <a:rPr lang="en-US" dirty="0"/>
              <a:t> but then assigns </a:t>
            </a:r>
            <a:r>
              <a:rPr lang="en-US" dirty="0" err="1"/>
              <a:t>i</a:t>
            </a:r>
            <a:r>
              <a:rPr lang="en-US" dirty="0"/>
              <a:t> the old value. Therefore, </a:t>
            </a:r>
            <a:r>
              <a:rPr lang="en-US" dirty="0" err="1"/>
              <a:t>i</a:t>
            </a:r>
            <a:r>
              <a:rPr lang="en-US" dirty="0"/>
              <a:t> ends the loop with the same value that it starts with: 0. The loop will repeat infinitely, outputting the same statement over and over again because </a:t>
            </a:r>
            <a:r>
              <a:rPr lang="en-US" dirty="0" err="1"/>
              <a:t>i</a:t>
            </a:r>
            <a:r>
              <a:rPr lang="en-US" dirty="0"/>
              <a:t> remains 0 after every iteration of the loop</a:t>
            </a:r>
          </a:p>
        </p:txBody>
      </p:sp>
      <p:sp>
        <p:nvSpPr>
          <p:cNvPr id="4" name="Slide Number Placeholder 3"/>
          <p:cNvSpPr>
            <a:spLocks noGrp="1"/>
          </p:cNvSpPr>
          <p:nvPr>
            <p:ph type="sldNum" sz="quarter" idx="5"/>
          </p:nvPr>
        </p:nvSpPr>
        <p:spPr/>
        <p:txBody>
          <a:bodyPr/>
          <a:lstStyle/>
          <a:p>
            <a:fld id="{DF59CEB1-DF5C-44F0-9DEC-3230CAB936E7}" type="slidenum">
              <a:rPr lang="en-US" smtClean="0"/>
              <a:t>16</a:t>
            </a:fld>
            <a:endParaRPr lang="en-US"/>
          </a:p>
        </p:txBody>
      </p:sp>
    </p:spTree>
    <p:extLst>
      <p:ext uri="{BB962C8B-B14F-4D97-AF65-F5344CB8AC3E}">
        <p14:creationId xmlns:p14="http://schemas.microsoft.com/office/powerpoint/2010/main" val="659803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The * and % have the same operator precedence, so the expression is evaluated from left-to-right. The result of 5 * 4 is 20, and 20 % 3 is 2 (20 divided by 3 is 18, the remainder is 2). The output is 2 and option A is the correct answer.</a:t>
            </a:r>
          </a:p>
        </p:txBody>
      </p:sp>
      <p:sp>
        <p:nvSpPr>
          <p:cNvPr id="4" name="Slide Number Placeholder 3"/>
          <p:cNvSpPr>
            <a:spLocks noGrp="1"/>
          </p:cNvSpPr>
          <p:nvPr>
            <p:ph type="sldNum" sz="quarter" idx="5"/>
          </p:nvPr>
        </p:nvSpPr>
        <p:spPr/>
        <p:txBody>
          <a:bodyPr/>
          <a:lstStyle/>
          <a:p>
            <a:fld id="{DF59CEB1-DF5C-44F0-9DEC-3230CAB936E7}" type="slidenum">
              <a:rPr lang="en-US" smtClean="0"/>
              <a:t>17</a:t>
            </a:fld>
            <a:endParaRPr lang="en-US"/>
          </a:p>
        </p:txBody>
      </p:sp>
    </p:spTree>
    <p:extLst>
      <p:ext uri="{BB962C8B-B14F-4D97-AF65-F5344CB8AC3E}">
        <p14:creationId xmlns:p14="http://schemas.microsoft.com/office/powerpoint/2010/main" val="3387953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The variable x is an int and s is a reference to a String object. The two data types are incomparable because neither variable can be converted to the other variable’s type. The compiler error occurs on line 5 when the comparison is attempted, so the answer is option D.</a:t>
            </a:r>
          </a:p>
        </p:txBody>
      </p:sp>
      <p:sp>
        <p:nvSpPr>
          <p:cNvPr id="4" name="Slide Number Placeholder 3"/>
          <p:cNvSpPr>
            <a:spLocks noGrp="1"/>
          </p:cNvSpPr>
          <p:nvPr>
            <p:ph type="sldNum" sz="quarter" idx="5"/>
          </p:nvPr>
        </p:nvSpPr>
        <p:spPr/>
        <p:txBody>
          <a:bodyPr/>
          <a:lstStyle/>
          <a:p>
            <a:fld id="{DF59CEB1-DF5C-44F0-9DEC-3230CAB936E7}" type="slidenum">
              <a:rPr lang="en-US" smtClean="0"/>
              <a:t>18</a:t>
            </a:fld>
            <a:endParaRPr lang="en-US"/>
          </a:p>
        </p:txBody>
      </p:sp>
    </p:spTree>
    <p:extLst>
      <p:ext uri="{BB962C8B-B14F-4D97-AF65-F5344CB8AC3E}">
        <p14:creationId xmlns:p14="http://schemas.microsoft.com/office/powerpoint/2010/main" val="3386875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The code compiles successfully, so options C and D are incorrect. The value of b after line 4 is false. However, the if-then statement on line 5 contains an assignment, not a comparison. The variable b is assigned true on line 3, and the assignment operator returns true, so line 5 executes and displays Success, so the answer is option A</a:t>
            </a:r>
          </a:p>
        </p:txBody>
      </p:sp>
      <p:sp>
        <p:nvSpPr>
          <p:cNvPr id="4" name="Slide Number Placeholder 3"/>
          <p:cNvSpPr>
            <a:spLocks noGrp="1"/>
          </p:cNvSpPr>
          <p:nvPr>
            <p:ph type="sldNum" sz="quarter" idx="5"/>
          </p:nvPr>
        </p:nvSpPr>
        <p:spPr/>
        <p:txBody>
          <a:bodyPr/>
          <a:lstStyle/>
          <a:p>
            <a:fld id="{DF59CEB1-DF5C-44F0-9DEC-3230CAB936E7}" type="slidenum">
              <a:rPr lang="en-US" smtClean="0"/>
              <a:t>19</a:t>
            </a:fld>
            <a:endParaRPr lang="en-US"/>
          </a:p>
        </p:txBody>
      </p:sp>
    </p:spTree>
    <p:extLst>
      <p:ext uri="{BB962C8B-B14F-4D97-AF65-F5344CB8AC3E}">
        <p14:creationId xmlns:p14="http://schemas.microsoft.com/office/powerpoint/2010/main" val="64893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The code compiles and runs without issue; therefore, option F is incorrect.</a:t>
            </a:r>
          </a:p>
          <a:p>
            <a:r>
              <a:rPr lang="en-US" dirty="0"/>
              <a:t> This type of problem is best examined one loop iteration at a time: </a:t>
            </a:r>
          </a:p>
          <a:p>
            <a:r>
              <a:rPr lang="en-US" dirty="0"/>
              <a:t>■ The loop continues as count loop expression evaluates to 0 &lt; 3, which is true, with y taking a new value of 1. The value of y is set to: y = (1 + 2 * 1) % 3 = (1 + 2) % 3 = 3 % 3 = 0 </a:t>
            </a:r>
          </a:p>
          <a:p>
            <a:r>
              <a:rPr lang="en-US" dirty="0"/>
              <a:t>■ The first case block is called and the value of x is then set to: x = 3 - 1 = 2 </a:t>
            </a:r>
          </a:p>
          <a:p>
            <a:r>
              <a:rPr lang="en-US" dirty="0"/>
              <a:t>■ The loop continues as count loop expression evaluates to 1 &lt; 3, which is true, with y taking a new value of 2. The value of y is set to: y = (1 + 2 * 2) % 3 = (1 + 4) % 3 = 4 % 3 = 2 </a:t>
            </a:r>
          </a:p>
          <a:p>
            <a:r>
              <a:rPr lang="en-US" dirty="0"/>
              <a:t>■ The default block is called and the value of x is set to: x = 2 - 1 = 1 </a:t>
            </a:r>
          </a:p>
          <a:p>
            <a:r>
              <a:rPr lang="en-US" dirty="0"/>
              <a:t>■ The loop continues as the count loop expression evaluates to 2 &lt; 3, which is true, with y taking a new value of 3. The value of y is set to: y = (1 + 2 * 3) % 3 = (1 + 6) % 3 = 7 % 3 = 1 </a:t>
            </a:r>
          </a:p>
          <a:p>
            <a:r>
              <a:rPr lang="en-US" dirty="0"/>
              <a:t>■ The second case block is called and the value of x is then set to: x = 1 + 5 = 6 </a:t>
            </a:r>
          </a:p>
          <a:p>
            <a:r>
              <a:rPr lang="en-US" dirty="0"/>
              <a:t>■ The loop ends as the count loop expression evaluates to 3 &lt; 3, with y also taking a new value of 4. The most recent value of x, 6, is output, so the answer is option C. </a:t>
            </a:r>
          </a:p>
        </p:txBody>
      </p:sp>
      <p:sp>
        <p:nvSpPr>
          <p:cNvPr id="4" name="Slide Number Placeholder 3"/>
          <p:cNvSpPr>
            <a:spLocks noGrp="1"/>
          </p:cNvSpPr>
          <p:nvPr>
            <p:ph type="sldNum" sz="quarter" idx="5"/>
          </p:nvPr>
        </p:nvSpPr>
        <p:spPr/>
        <p:txBody>
          <a:bodyPr/>
          <a:lstStyle/>
          <a:p>
            <a:fld id="{DF59CEB1-DF5C-44F0-9DEC-3230CAB936E7}" type="slidenum">
              <a:rPr lang="en-US" smtClean="0"/>
              <a:t>2</a:t>
            </a:fld>
            <a:endParaRPr lang="en-US"/>
          </a:p>
        </p:txBody>
      </p:sp>
    </p:spTree>
    <p:extLst>
      <p:ext uri="{BB962C8B-B14F-4D97-AF65-F5344CB8AC3E}">
        <p14:creationId xmlns:p14="http://schemas.microsoft.com/office/powerpoint/2010/main" val="4059364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The code compiles successfully, so option F is incorrect. On line 5, the pre-increment operator is used, so c is incremented to 4 and the new value is returned to the expression. The value of result is computed by adding 4 to the original value of 8, resulting in a new value of 12, which is output on line 6. Therefore, option C is the correct answer.</a:t>
            </a:r>
          </a:p>
        </p:txBody>
      </p:sp>
      <p:sp>
        <p:nvSpPr>
          <p:cNvPr id="4" name="Slide Number Placeholder 3"/>
          <p:cNvSpPr>
            <a:spLocks noGrp="1"/>
          </p:cNvSpPr>
          <p:nvPr>
            <p:ph type="sldNum" sz="quarter" idx="5"/>
          </p:nvPr>
        </p:nvSpPr>
        <p:spPr/>
        <p:txBody>
          <a:bodyPr/>
          <a:lstStyle/>
          <a:p>
            <a:fld id="{DF59CEB1-DF5C-44F0-9DEC-3230CAB936E7}" type="slidenum">
              <a:rPr lang="en-US" smtClean="0"/>
              <a:t>20</a:t>
            </a:fld>
            <a:endParaRPr lang="en-US"/>
          </a:p>
        </p:txBody>
      </p:sp>
    </p:spTree>
    <p:extLst>
      <p:ext uri="{BB962C8B-B14F-4D97-AF65-F5344CB8AC3E}">
        <p14:creationId xmlns:p14="http://schemas.microsoft.com/office/powerpoint/2010/main" val="141580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This is actually a much simpler problem than it appears to be. The while statement on line 4 is missing parentheses, so the code will not compile, and option E is the correct answer. If the parentheses were added, though, option F would be the correct answer since the loop does not use curly braces to include x++ and the </a:t>
            </a:r>
            <a:r>
              <a:rPr lang="en-US" dirty="0" err="1"/>
              <a:t>boolean</a:t>
            </a:r>
            <a:r>
              <a:rPr lang="en-US" dirty="0"/>
              <a:t> expression never changes. Finally, if curly braces were added around both expressions, the output would be 10, 6 and option B would be correct.</a:t>
            </a:r>
          </a:p>
        </p:txBody>
      </p:sp>
      <p:sp>
        <p:nvSpPr>
          <p:cNvPr id="4" name="Slide Number Placeholder 3"/>
          <p:cNvSpPr>
            <a:spLocks noGrp="1"/>
          </p:cNvSpPr>
          <p:nvPr>
            <p:ph type="sldNum" sz="quarter" idx="5"/>
          </p:nvPr>
        </p:nvSpPr>
        <p:spPr/>
        <p:txBody>
          <a:bodyPr/>
          <a:lstStyle/>
          <a:p>
            <a:fld id="{DF59CEB1-DF5C-44F0-9DEC-3230CAB936E7}" type="slidenum">
              <a:rPr lang="en-US" smtClean="0"/>
              <a:t>21</a:t>
            </a:fld>
            <a:endParaRPr lang="en-US"/>
          </a:p>
        </p:txBody>
      </p:sp>
    </p:spTree>
    <p:extLst>
      <p:ext uri="{BB962C8B-B14F-4D97-AF65-F5344CB8AC3E}">
        <p14:creationId xmlns:p14="http://schemas.microsoft.com/office/powerpoint/2010/main" val="1443321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The variable y is declared within the body of the do-while statement, so it is out of scope on line 6. Line 6 generates a compiler error, so option D is the correct answer.</a:t>
            </a:r>
          </a:p>
        </p:txBody>
      </p:sp>
      <p:sp>
        <p:nvSpPr>
          <p:cNvPr id="4" name="Slide Number Placeholder 3"/>
          <p:cNvSpPr>
            <a:spLocks noGrp="1"/>
          </p:cNvSpPr>
          <p:nvPr>
            <p:ph type="sldNum" sz="quarter" idx="5"/>
          </p:nvPr>
        </p:nvSpPr>
        <p:spPr/>
        <p:txBody>
          <a:bodyPr/>
          <a:lstStyle/>
          <a:p>
            <a:fld id="{DF59CEB1-DF5C-44F0-9DEC-3230CAB936E7}" type="slidenum">
              <a:rPr lang="en-US" smtClean="0"/>
              <a:t>22</a:t>
            </a:fld>
            <a:endParaRPr lang="en-US"/>
          </a:p>
        </p:txBody>
      </p:sp>
    </p:spTree>
    <p:extLst>
      <p:ext uri="{BB962C8B-B14F-4D97-AF65-F5344CB8AC3E}">
        <p14:creationId xmlns:p14="http://schemas.microsoft.com/office/powerpoint/2010/main" val="1795851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The code compiles without issue, so option F is incorrect. After the first execution of the loop, </a:t>
            </a:r>
            <a:r>
              <a:rPr lang="en-US" dirty="0" err="1"/>
              <a:t>i</a:t>
            </a:r>
            <a:r>
              <a:rPr lang="en-US" dirty="0"/>
              <a:t> is decremented to 9 and result to 13. Since </a:t>
            </a:r>
            <a:r>
              <a:rPr lang="en-US" dirty="0" err="1"/>
              <a:t>i</a:t>
            </a:r>
            <a:r>
              <a:rPr lang="en-US" dirty="0"/>
              <a:t> is not 8, </a:t>
            </a:r>
            <a:r>
              <a:rPr lang="en-US" dirty="0" err="1"/>
              <a:t>keepGoing</a:t>
            </a:r>
            <a:r>
              <a:rPr lang="en-US" dirty="0"/>
              <a:t> is false, and the loop continues. On the next iteration, </a:t>
            </a:r>
            <a:r>
              <a:rPr lang="en-US" dirty="0" err="1"/>
              <a:t>i</a:t>
            </a:r>
            <a:r>
              <a:rPr lang="en-US" dirty="0"/>
              <a:t> is decremented to 8 and result to 11. On the second execution, </a:t>
            </a:r>
            <a:r>
              <a:rPr lang="en-US" dirty="0" err="1"/>
              <a:t>i</a:t>
            </a:r>
            <a:r>
              <a:rPr lang="en-US" dirty="0"/>
              <a:t> does equal 8, so </a:t>
            </a:r>
            <a:r>
              <a:rPr lang="en-US" dirty="0" err="1"/>
              <a:t>keepGoing</a:t>
            </a:r>
            <a:r>
              <a:rPr lang="en-US" dirty="0"/>
              <a:t> is set to false. At the conclusion of the loop, the loop terminates since </a:t>
            </a:r>
            <a:r>
              <a:rPr lang="en-US" dirty="0" err="1"/>
              <a:t>keepGoing</a:t>
            </a:r>
            <a:r>
              <a:rPr lang="en-US" dirty="0"/>
              <a:t> is no longer true. The value of result is 11, and the correct answer is option D</a:t>
            </a:r>
          </a:p>
        </p:txBody>
      </p:sp>
      <p:sp>
        <p:nvSpPr>
          <p:cNvPr id="4" name="Slide Number Placeholder 3"/>
          <p:cNvSpPr>
            <a:spLocks noGrp="1"/>
          </p:cNvSpPr>
          <p:nvPr>
            <p:ph type="sldNum" sz="quarter" idx="5"/>
          </p:nvPr>
        </p:nvSpPr>
        <p:spPr/>
        <p:txBody>
          <a:bodyPr/>
          <a:lstStyle/>
          <a:p>
            <a:fld id="{DF59CEB1-DF5C-44F0-9DEC-3230CAB936E7}" type="slidenum">
              <a:rPr lang="en-US" smtClean="0"/>
              <a:t>23</a:t>
            </a:fld>
            <a:endParaRPr lang="en-US"/>
          </a:p>
        </p:txBody>
      </p:sp>
    </p:spTree>
    <p:extLst>
      <p:ext uri="{BB962C8B-B14F-4D97-AF65-F5344CB8AC3E}">
        <p14:creationId xmlns:p14="http://schemas.microsoft.com/office/powerpoint/2010/main" val="3316892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Prior to the first iteration, m = 9, n = 1, and x = 0. After the iteration of the first loop, m is updated to 8, n to 3, and x to the sum of the new values for m + n, 0 + 11 = 11. After the iteration of the second loop, m is updated to 7, n to 5, and x to the sum of the new values for m + n, 11 + 12 = 23. After the iteration of the third loop, m is updated to 6, n to 7, and x to the sum of the new values for m + n, 23 + 13 = 36. On the fourth iteration of the loop, m &gt; n evaluates to false, as 6 &lt; 7 is not true. The loop ends and the most recent value of x, 36, is output, so the correct answer is option D.</a:t>
            </a:r>
          </a:p>
        </p:txBody>
      </p:sp>
      <p:sp>
        <p:nvSpPr>
          <p:cNvPr id="4" name="Slide Number Placeholder 3"/>
          <p:cNvSpPr>
            <a:spLocks noGrp="1"/>
          </p:cNvSpPr>
          <p:nvPr>
            <p:ph type="sldNum" sz="quarter" idx="5"/>
          </p:nvPr>
        </p:nvSpPr>
        <p:spPr/>
        <p:txBody>
          <a:bodyPr/>
          <a:lstStyle/>
          <a:p>
            <a:fld id="{DF59CEB1-DF5C-44F0-9DEC-3230CAB936E7}" type="slidenum">
              <a:rPr lang="en-US" smtClean="0"/>
              <a:t>24</a:t>
            </a:fld>
            <a:endParaRPr lang="en-US"/>
          </a:p>
        </p:txBody>
      </p:sp>
    </p:spTree>
    <p:extLst>
      <p:ext uri="{BB962C8B-B14F-4D97-AF65-F5344CB8AC3E}">
        <p14:creationId xmlns:p14="http://schemas.microsoft.com/office/powerpoint/2010/main" val="2854124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The code compiles and runs without issue, so options C, D, and E are not correct. The value of grade is 'B' and there is a matching case statement that will cause "great" to be printed. There is no break statement after the case, though, so the next case statement will be reached, and "good" will be printed. There is a break after this case statement, though, so the switch statement will end. The correct answer is thus option B.</a:t>
            </a:r>
          </a:p>
        </p:txBody>
      </p:sp>
      <p:sp>
        <p:nvSpPr>
          <p:cNvPr id="4" name="Slide Number Placeholder 3"/>
          <p:cNvSpPr>
            <a:spLocks noGrp="1"/>
          </p:cNvSpPr>
          <p:nvPr>
            <p:ph type="sldNum" sz="quarter" idx="5"/>
          </p:nvPr>
        </p:nvSpPr>
        <p:spPr/>
        <p:txBody>
          <a:bodyPr/>
          <a:lstStyle/>
          <a:p>
            <a:fld id="{DF59CEB1-DF5C-44F0-9DEC-3230CAB936E7}" type="slidenum">
              <a:rPr lang="en-US" smtClean="0"/>
              <a:t>25</a:t>
            </a:fld>
            <a:endParaRPr lang="en-US"/>
          </a:p>
        </p:txBody>
      </p:sp>
    </p:spTree>
    <p:extLst>
      <p:ext uri="{BB962C8B-B14F-4D97-AF65-F5344CB8AC3E}">
        <p14:creationId xmlns:p14="http://schemas.microsoft.com/office/powerpoint/2010/main" val="252010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Line 5 does not compile. This question is checking to see if you are paying attention to the types. </a:t>
            </a:r>
            <a:r>
              <a:rPr lang="en-US" dirty="0" err="1"/>
              <a:t>numFish</a:t>
            </a:r>
            <a:r>
              <a:rPr lang="en-US" dirty="0"/>
              <a:t> is an int and 1 is an int. Therefore, we use numeric addition and get 5. The problem is that we can’t store an int in a String variable. Supposing line 5 said String </a:t>
            </a:r>
            <a:r>
              <a:rPr lang="en-US" dirty="0" err="1"/>
              <a:t>anotherFish</a:t>
            </a:r>
            <a:r>
              <a:rPr lang="en-US" dirty="0"/>
              <a:t> = </a:t>
            </a:r>
            <a:r>
              <a:rPr lang="en-US" dirty="0" err="1"/>
              <a:t>numFish</a:t>
            </a:r>
            <a:r>
              <a:rPr lang="en-US" dirty="0"/>
              <a:t> + 1 + "";. In that case, the answer would be options A and D. The variable defined on line 5 would be the string "5", and both output statements would use concatenation.</a:t>
            </a:r>
          </a:p>
        </p:txBody>
      </p:sp>
      <p:sp>
        <p:nvSpPr>
          <p:cNvPr id="4" name="Slide Number Placeholder 3"/>
          <p:cNvSpPr>
            <a:spLocks noGrp="1"/>
          </p:cNvSpPr>
          <p:nvPr>
            <p:ph type="sldNum" sz="quarter" idx="5"/>
          </p:nvPr>
        </p:nvSpPr>
        <p:spPr/>
        <p:txBody>
          <a:bodyPr/>
          <a:lstStyle/>
          <a:p>
            <a:fld id="{DF59CEB1-DF5C-44F0-9DEC-3230CAB936E7}" type="slidenum">
              <a:rPr lang="en-US" smtClean="0"/>
              <a:t>26</a:t>
            </a:fld>
            <a:endParaRPr lang="en-US"/>
          </a:p>
        </p:txBody>
      </p:sp>
    </p:spTree>
    <p:extLst>
      <p:ext uri="{BB962C8B-B14F-4D97-AF65-F5344CB8AC3E}">
        <p14:creationId xmlns:p14="http://schemas.microsoft.com/office/powerpoint/2010/main" val="3509939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 D. The code compiles fine. Line 3 points to the String in the string pool. Line 4 calls the String constructor explicitly and is therefore a different object than s. Lines 5 and 7 check for object equality, which is true, and so print one and three. Line 6 uses object reference equality, which is not true since we have different objects. Line 7 also compares references but is true since both references point to the object from the string pool. Finally, line 8 compares one object from the string pool with one that was explicitly constructed and returns false.</a:t>
            </a:r>
          </a:p>
        </p:txBody>
      </p:sp>
      <p:sp>
        <p:nvSpPr>
          <p:cNvPr id="4" name="Slide Number Placeholder 3"/>
          <p:cNvSpPr>
            <a:spLocks noGrp="1"/>
          </p:cNvSpPr>
          <p:nvPr>
            <p:ph type="sldNum" sz="quarter" idx="5"/>
          </p:nvPr>
        </p:nvSpPr>
        <p:spPr/>
        <p:txBody>
          <a:bodyPr/>
          <a:lstStyle/>
          <a:p>
            <a:fld id="{DF59CEB1-DF5C-44F0-9DEC-3230CAB936E7}" type="slidenum">
              <a:rPr lang="en-US" smtClean="0"/>
              <a:t>27</a:t>
            </a:fld>
            <a:endParaRPr lang="en-US"/>
          </a:p>
        </p:txBody>
      </p:sp>
    </p:spTree>
    <p:extLst>
      <p:ext uri="{BB962C8B-B14F-4D97-AF65-F5344CB8AC3E}">
        <p14:creationId xmlns:p14="http://schemas.microsoft.com/office/powerpoint/2010/main" val="2003396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D, E. length() is simply a count of the number of characters in a String. In this case, there are six characters. </a:t>
            </a:r>
            <a:r>
              <a:rPr lang="en-US" dirty="0" err="1"/>
              <a:t>charAt</a:t>
            </a:r>
            <a:r>
              <a:rPr lang="en-US" dirty="0"/>
              <a:t>() returns the character at that index. Remember that indexes are zero based, which means that index 3 corresponds to d and index 6 corresponds to 1 past the end of the array. A </a:t>
            </a:r>
            <a:r>
              <a:rPr lang="en-US" dirty="0" err="1"/>
              <a:t>StringIndexOutOfBoundsException</a:t>
            </a:r>
            <a:r>
              <a:rPr lang="en-US" dirty="0"/>
              <a:t> is thrown for the last line.</a:t>
            </a:r>
          </a:p>
        </p:txBody>
      </p:sp>
      <p:sp>
        <p:nvSpPr>
          <p:cNvPr id="4" name="Slide Number Placeholder 3"/>
          <p:cNvSpPr>
            <a:spLocks noGrp="1"/>
          </p:cNvSpPr>
          <p:nvPr>
            <p:ph type="sldNum" sz="quarter" idx="5"/>
          </p:nvPr>
        </p:nvSpPr>
        <p:spPr/>
        <p:txBody>
          <a:bodyPr/>
          <a:lstStyle/>
          <a:p>
            <a:fld id="{DF59CEB1-DF5C-44F0-9DEC-3230CAB936E7}" type="slidenum">
              <a:rPr lang="en-US" smtClean="0"/>
              <a:t>28</a:t>
            </a:fld>
            <a:endParaRPr lang="en-US"/>
          </a:p>
        </p:txBody>
      </p:sp>
    </p:spTree>
    <p:extLst>
      <p:ext uri="{BB962C8B-B14F-4D97-AF65-F5344CB8AC3E}">
        <p14:creationId xmlns:p14="http://schemas.microsoft.com/office/powerpoint/2010/main" val="1284716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 E. substring() has two forms. The first takes the index to start with and the index to stop immediately before. The second takes just the index to start with and goes to the end of the String. Remember that indexes are zero based. The first call starts at index 1 and ends with index 2 since it needs to stop before index 3. The second call starts at index 7 and ends in the same place, resulting in an empty String. This prints out a blank line. The final call starts at index 7 and goes to the end of the String.</a:t>
            </a:r>
          </a:p>
        </p:txBody>
      </p:sp>
      <p:sp>
        <p:nvSpPr>
          <p:cNvPr id="4" name="Slide Number Placeholder 3"/>
          <p:cNvSpPr>
            <a:spLocks noGrp="1"/>
          </p:cNvSpPr>
          <p:nvPr>
            <p:ph type="sldNum" sz="quarter" idx="5"/>
          </p:nvPr>
        </p:nvSpPr>
        <p:spPr/>
        <p:txBody>
          <a:bodyPr/>
          <a:lstStyle/>
          <a:p>
            <a:fld id="{DF59CEB1-DF5C-44F0-9DEC-3230CAB936E7}" type="slidenum">
              <a:rPr lang="en-US" smtClean="0"/>
              <a:t>29</a:t>
            </a:fld>
            <a:endParaRPr lang="en-US"/>
          </a:p>
        </p:txBody>
      </p:sp>
    </p:spTree>
    <p:extLst>
      <p:ext uri="{BB962C8B-B14F-4D97-AF65-F5344CB8AC3E}">
        <p14:creationId xmlns:p14="http://schemas.microsoft.com/office/powerpoint/2010/main" val="3385398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Option E is correct because local variables require assignment before referencing them. Option D is incorrect because class and instance variables have default values and allow referencing. </a:t>
            </a:r>
            <a:r>
              <a:rPr lang="en-US" dirty="0" err="1"/>
              <a:t>a_b</a:t>
            </a:r>
            <a:r>
              <a:rPr lang="en-US" dirty="0"/>
              <a:t> defaults to a null value. Options A, B, and C are incorrect because identifiers may begin with a letter, underscore, or dollar sign. Options F and G are incorrect because the code does not compile. If </a:t>
            </a:r>
            <a:r>
              <a:rPr lang="en-US" dirty="0" err="1"/>
              <a:t>a_b</a:t>
            </a:r>
            <a:r>
              <a:rPr lang="en-US" dirty="0"/>
              <a:t> was an instance variable, the code would compile and output 0null.</a:t>
            </a:r>
          </a:p>
        </p:txBody>
      </p:sp>
      <p:sp>
        <p:nvSpPr>
          <p:cNvPr id="4" name="Slide Number Placeholder 3"/>
          <p:cNvSpPr>
            <a:spLocks noGrp="1"/>
          </p:cNvSpPr>
          <p:nvPr>
            <p:ph type="sldNum" sz="quarter" idx="5"/>
          </p:nvPr>
        </p:nvSpPr>
        <p:spPr/>
        <p:txBody>
          <a:bodyPr/>
          <a:lstStyle/>
          <a:p>
            <a:fld id="{DF59CEB1-DF5C-44F0-9DEC-3230CAB936E7}" type="slidenum">
              <a:rPr lang="en-US" smtClean="0"/>
              <a:t>3</a:t>
            </a:fld>
            <a:endParaRPr lang="en-US"/>
          </a:p>
        </p:txBody>
      </p:sp>
    </p:spTree>
    <p:extLst>
      <p:ext uri="{BB962C8B-B14F-4D97-AF65-F5344CB8AC3E}">
        <p14:creationId xmlns:p14="http://schemas.microsoft.com/office/powerpoint/2010/main" val="322799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This question is trying to see if you know that String objects are immutable. Line 4 returns "PURR" but the result is ignored and not stored in s. Line 5 returns "purr" since there is no whitespace present but the result is again ignored. Line 6 returns "</a:t>
            </a:r>
            <a:r>
              <a:rPr lang="en-US" dirty="0" err="1"/>
              <a:t>ur</a:t>
            </a:r>
            <a:r>
              <a:rPr lang="en-US" dirty="0"/>
              <a:t>" because it starts with index 1 and ends before index 3 using zero-based indexes. The result is ignored again. Finally, on line 6 something happens. We concatenate four new characters to s and now have a String of length 8</a:t>
            </a:r>
          </a:p>
        </p:txBody>
      </p:sp>
      <p:sp>
        <p:nvSpPr>
          <p:cNvPr id="4" name="Slide Number Placeholder 3"/>
          <p:cNvSpPr>
            <a:spLocks noGrp="1"/>
          </p:cNvSpPr>
          <p:nvPr>
            <p:ph type="sldNum" sz="quarter" idx="5"/>
          </p:nvPr>
        </p:nvSpPr>
        <p:spPr/>
        <p:txBody>
          <a:bodyPr/>
          <a:lstStyle/>
          <a:p>
            <a:fld id="{DF59CEB1-DF5C-44F0-9DEC-3230CAB936E7}" type="slidenum">
              <a:rPr lang="en-US" smtClean="0"/>
              <a:t>30</a:t>
            </a:fld>
            <a:endParaRPr lang="en-US"/>
          </a:p>
        </p:txBody>
      </p:sp>
    </p:spTree>
    <p:extLst>
      <p:ext uri="{BB962C8B-B14F-4D97-AF65-F5344CB8AC3E}">
        <p14:creationId xmlns:p14="http://schemas.microsoft.com/office/powerpoint/2010/main" val="1242940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 += 2 expands to a = a + 2. A String concatenated with any other type gives a String. Lines 14, 15, and 16 all append to a, giving a result of "2cfalse". The if statement on line 18 returns false because the values of the two String objects are the same using object equality. The if statement on line 17 returns false because the two String objects are not the same in memory. One comes directly from the string pool and the other comes from building using String operations.</a:t>
            </a:r>
          </a:p>
        </p:txBody>
      </p:sp>
      <p:sp>
        <p:nvSpPr>
          <p:cNvPr id="4" name="Slide Number Placeholder 3"/>
          <p:cNvSpPr>
            <a:spLocks noGrp="1"/>
          </p:cNvSpPr>
          <p:nvPr>
            <p:ph type="sldNum" sz="quarter" idx="5"/>
          </p:nvPr>
        </p:nvSpPr>
        <p:spPr/>
        <p:txBody>
          <a:bodyPr/>
          <a:lstStyle/>
          <a:p>
            <a:fld id="{DF59CEB1-DF5C-44F0-9DEC-3230CAB936E7}" type="slidenum">
              <a:rPr lang="en-US" smtClean="0"/>
              <a:t>31</a:t>
            </a:fld>
            <a:endParaRPr lang="en-US"/>
          </a:p>
        </p:txBody>
      </p:sp>
    </p:spTree>
    <p:extLst>
      <p:ext uri="{BB962C8B-B14F-4D97-AF65-F5344CB8AC3E}">
        <p14:creationId xmlns:p14="http://schemas.microsoft.com/office/powerpoint/2010/main" val="2689853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Line 6 adds 1 to total because substring() includes the starting index but not the ending index. Line 7 adds 0 to total. Line 8 is a problem: Java does not allow the indexes to be specified in reverse order and the code throws a </a:t>
            </a:r>
            <a:r>
              <a:rPr lang="en-US" dirty="0" err="1"/>
              <a:t>StringIndexOutOfBoundsException</a:t>
            </a:r>
            <a:r>
              <a:rPr lang="en-US" dirty="0"/>
              <a:t>. </a:t>
            </a:r>
          </a:p>
        </p:txBody>
      </p:sp>
      <p:sp>
        <p:nvSpPr>
          <p:cNvPr id="4" name="Slide Number Placeholder 3"/>
          <p:cNvSpPr>
            <a:spLocks noGrp="1"/>
          </p:cNvSpPr>
          <p:nvPr>
            <p:ph type="sldNum" sz="quarter" idx="5"/>
          </p:nvPr>
        </p:nvSpPr>
        <p:spPr/>
        <p:txBody>
          <a:bodyPr/>
          <a:lstStyle/>
          <a:p>
            <a:fld id="{DF59CEB1-DF5C-44F0-9DEC-3230CAB936E7}" type="slidenum">
              <a:rPr lang="en-US" smtClean="0"/>
              <a:t>32</a:t>
            </a:fld>
            <a:endParaRPr lang="en-US"/>
          </a:p>
        </p:txBody>
      </p:sp>
    </p:spTree>
    <p:extLst>
      <p:ext uri="{BB962C8B-B14F-4D97-AF65-F5344CB8AC3E}">
        <p14:creationId xmlns:p14="http://schemas.microsoft.com/office/powerpoint/2010/main" val="348295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C. void is a return type. Only the access modifier or optional specifiers are allowed before the return type. Option C is correct, creating a method with private access. Option B is correct, creating a method with default access and the optional specifier final. Since default access does not require a modifier, we get to jump right to final. Option A is incorrect because default access omits the access modifier rather than specifying default. Option D is incorrect because Java is case sensitive. It would have been correct if public were the choice. Option E is incorrect because the method already has a void return type. Option F is incorrect because labels are not allowed for methods.</a:t>
            </a:r>
          </a:p>
        </p:txBody>
      </p:sp>
      <p:sp>
        <p:nvSpPr>
          <p:cNvPr id="4" name="Slide Number Placeholder 3"/>
          <p:cNvSpPr>
            <a:spLocks noGrp="1"/>
          </p:cNvSpPr>
          <p:nvPr>
            <p:ph type="sldNum" sz="quarter" idx="5"/>
          </p:nvPr>
        </p:nvSpPr>
        <p:spPr/>
        <p:txBody>
          <a:bodyPr/>
          <a:lstStyle/>
          <a:p>
            <a:fld id="{DF59CEB1-DF5C-44F0-9DEC-3230CAB936E7}" type="slidenum">
              <a:rPr lang="en-US" smtClean="0"/>
              <a:t>33</a:t>
            </a:fld>
            <a:endParaRPr lang="en-US"/>
          </a:p>
        </p:txBody>
      </p:sp>
    </p:spTree>
    <p:extLst>
      <p:ext uri="{BB962C8B-B14F-4D97-AF65-F5344CB8AC3E}">
        <p14:creationId xmlns:p14="http://schemas.microsoft.com/office/powerpoint/2010/main" val="433438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 D. Options A and C are correct because a void method is allowed to have a return statement as long as it doesn’t try to return a value. Options B and G do not compile because null requires a reference object as the return type. void is not a reference object since it is a marker for no return type. int is not a reference object since it is a primitive. Option D is correct because it returns an int value. Option E does not compile because it tries to return a double when the return type is int. Since a double cannot be assigned to an int, it cannot be returned as one either. Option F does not compile because no value is actually returned</a:t>
            </a:r>
          </a:p>
        </p:txBody>
      </p:sp>
      <p:sp>
        <p:nvSpPr>
          <p:cNvPr id="4" name="Slide Number Placeholder 3"/>
          <p:cNvSpPr>
            <a:spLocks noGrp="1"/>
          </p:cNvSpPr>
          <p:nvPr>
            <p:ph type="sldNum" sz="quarter" idx="5"/>
          </p:nvPr>
        </p:nvSpPr>
        <p:spPr/>
        <p:txBody>
          <a:bodyPr/>
          <a:lstStyle/>
          <a:p>
            <a:fld id="{DF59CEB1-DF5C-44F0-9DEC-3230CAB936E7}" type="slidenum">
              <a:rPr lang="en-US" smtClean="0"/>
              <a:t>34</a:t>
            </a:fld>
            <a:endParaRPr lang="en-US"/>
          </a:p>
        </p:txBody>
      </p:sp>
    </p:spTree>
    <p:extLst>
      <p:ext uri="{BB962C8B-B14F-4D97-AF65-F5344CB8AC3E}">
        <p14:creationId xmlns:p14="http://schemas.microsoft.com/office/powerpoint/2010/main" val="258639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The code compiles and runs without issue, so options G and H are incorrect. First, the Reindeer object is instantiated using the constructor that takes an int value. Since there is no explicit call to the parent constructor, the default no-argument super() is inserted as the first line of the constructor. The output is then Deer, followed by Reindeer in the child constructor, so only options A and B can be correct. Next, the method </a:t>
            </a:r>
            <a:r>
              <a:rPr lang="en-US" dirty="0" err="1"/>
              <a:t>hasHorns</a:t>
            </a:r>
            <a:r>
              <a:rPr lang="en-US" dirty="0"/>
              <a:t>() looks like an overridden method, but it is actually a hidden method since it is declared private in the parent class. Because the hidden method is referenced in the parent class, the parent version is used, so the code outputs false, and option A is the correct answer.</a:t>
            </a:r>
          </a:p>
        </p:txBody>
      </p:sp>
      <p:sp>
        <p:nvSpPr>
          <p:cNvPr id="4" name="Slide Number Placeholder 3"/>
          <p:cNvSpPr>
            <a:spLocks noGrp="1"/>
          </p:cNvSpPr>
          <p:nvPr>
            <p:ph type="sldNum" sz="quarter" idx="5"/>
          </p:nvPr>
        </p:nvSpPr>
        <p:spPr/>
        <p:txBody>
          <a:bodyPr/>
          <a:lstStyle/>
          <a:p>
            <a:fld id="{DF59CEB1-DF5C-44F0-9DEC-3230CAB936E7}" type="slidenum">
              <a:rPr lang="en-US" smtClean="0"/>
              <a:t>4</a:t>
            </a:fld>
            <a:endParaRPr lang="en-US"/>
          </a:p>
        </p:txBody>
      </p:sp>
    </p:spTree>
    <p:extLst>
      <p:ext uri="{BB962C8B-B14F-4D97-AF65-F5344CB8AC3E}">
        <p14:creationId xmlns:p14="http://schemas.microsoft.com/office/powerpoint/2010/main" val="311315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The code compiles and runs without issue, so options D and E are correct. Remember that only one of the right-hand ternary expressions will be evaluated at runtime. Since luck is not less than 10, the second expression, --luck, will be evaluated, and since the pre-increment operator was used, the value returned will be 9, which is less than 10. So the first if-then statement will be visited and Bear will be output. Notice there is no else statement on line 6. Since luck is still less than 10, the second if-then statement will also be reached and Shark will be output; therefore, the correct answer is option C. </a:t>
            </a:r>
          </a:p>
        </p:txBody>
      </p:sp>
      <p:sp>
        <p:nvSpPr>
          <p:cNvPr id="4" name="Slide Number Placeholder 3"/>
          <p:cNvSpPr>
            <a:spLocks noGrp="1"/>
          </p:cNvSpPr>
          <p:nvPr>
            <p:ph type="sldNum" sz="quarter" idx="5"/>
          </p:nvPr>
        </p:nvSpPr>
        <p:spPr/>
        <p:txBody>
          <a:bodyPr/>
          <a:lstStyle/>
          <a:p>
            <a:fld id="{DF59CEB1-DF5C-44F0-9DEC-3230CAB936E7}" type="slidenum">
              <a:rPr lang="en-US" smtClean="0"/>
              <a:t>5</a:t>
            </a:fld>
            <a:endParaRPr lang="en-US"/>
          </a:p>
        </p:txBody>
      </p:sp>
    </p:spTree>
    <p:extLst>
      <p:ext uri="{BB962C8B-B14F-4D97-AF65-F5344CB8AC3E}">
        <p14:creationId xmlns:p14="http://schemas.microsoft.com/office/powerpoint/2010/main" val="84792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 E. The for-each loop automatically casts each Tadpole object to an Amphibian reference, which does not require an explicit cast because Tadpole is a subclass of Amphibian. From there, any parent class or interface that Amphibian inherits from is permitted without an explicit cast. This includes </a:t>
            </a:r>
            <a:r>
              <a:rPr lang="en-US" dirty="0" err="1"/>
              <a:t>CanSwim</a:t>
            </a:r>
            <a:r>
              <a:rPr lang="en-US" dirty="0"/>
              <a:t>, the interface Amphibian implements, and Object, which all classes extend from, so options A and E are correct. Option C is also correct since the reference is being cast to the same type, so no explicit cast is required. Option B is incorrect, since Long is not a parent of Amphibian. Option D is incorrect as well, although an explicit cast to Tadpole on the right-hand side of the expression would be required to allow the code to compile. </a:t>
            </a:r>
          </a:p>
        </p:txBody>
      </p:sp>
      <p:sp>
        <p:nvSpPr>
          <p:cNvPr id="4" name="Slide Number Placeholder 3"/>
          <p:cNvSpPr>
            <a:spLocks noGrp="1"/>
          </p:cNvSpPr>
          <p:nvPr>
            <p:ph type="sldNum" sz="quarter" idx="5"/>
          </p:nvPr>
        </p:nvSpPr>
        <p:spPr/>
        <p:txBody>
          <a:bodyPr/>
          <a:lstStyle/>
          <a:p>
            <a:fld id="{DF59CEB1-DF5C-44F0-9DEC-3230CAB936E7}" type="slidenum">
              <a:rPr lang="en-US" smtClean="0"/>
              <a:t>6</a:t>
            </a:fld>
            <a:endParaRPr lang="en-US"/>
          </a:p>
        </p:txBody>
      </p:sp>
    </p:spTree>
    <p:extLst>
      <p:ext uri="{BB962C8B-B14F-4D97-AF65-F5344CB8AC3E}">
        <p14:creationId xmlns:p14="http://schemas.microsoft.com/office/powerpoint/2010/main" val="168462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 E. Option A is valid because you can use the dollar sign in identifiers. Option B is valid because you can use an underscore in identifiers. Option C is not a valid identifier because true is a Java reserved word. Option D is not valid because the dot (.) is not allowed in identifiers. Option E is valid because Java is case sensitive, so Public is not a reserved word and therefore a valid identifier. Option F is not valid because the first character is not a letter, $, or _.</a:t>
            </a:r>
          </a:p>
        </p:txBody>
      </p:sp>
      <p:sp>
        <p:nvSpPr>
          <p:cNvPr id="4" name="Slide Number Placeholder 3"/>
          <p:cNvSpPr>
            <a:spLocks noGrp="1"/>
          </p:cNvSpPr>
          <p:nvPr>
            <p:ph type="sldNum" sz="quarter" idx="5"/>
          </p:nvPr>
        </p:nvSpPr>
        <p:spPr/>
        <p:txBody>
          <a:bodyPr/>
          <a:lstStyle/>
          <a:p>
            <a:fld id="{DF59CEB1-DF5C-44F0-9DEC-3230CAB936E7}" type="slidenum">
              <a:rPr lang="en-US" smtClean="0"/>
              <a:t>7</a:t>
            </a:fld>
            <a:endParaRPr lang="en-US"/>
          </a:p>
        </p:txBody>
      </p:sp>
    </p:spTree>
    <p:extLst>
      <p:ext uri="{BB962C8B-B14F-4D97-AF65-F5344CB8AC3E}">
        <p14:creationId xmlns:p14="http://schemas.microsoft.com/office/powerpoint/2010/main" val="240340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Boolean fields initialize to false and references initialize to null, so empty is false and brand is null. Brand = null is output. </a:t>
            </a:r>
          </a:p>
        </p:txBody>
      </p:sp>
      <p:sp>
        <p:nvSpPr>
          <p:cNvPr id="4" name="Slide Number Placeholder 3"/>
          <p:cNvSpPr>
            <a:spLocks noGrp="1"/>
          </p:cNvSpPr>
          <p:nvPr>
            <p:ph type="sldNum" sz="quarter" idx="5"/>
          </p:nvPr>
        </p:nvSpPr>
        <p:spPr/>
        <p:txBody>
          <a:bodyPr/>
          <a:lstStyle/>
          <a:p>
            <a:fld id="{DF59CEB1-DF5C-44F0-9DEC-3230CAB936E7}" type="slidenum">
              <a:rPr lang="en-US" smtClean="0"/>
              <a:t>8</a:t>
            </a:fld>
            <a:endParaRPr lang="en-US"/>
          </a:p>
        </p:txBody>
      </p:sp>
    </p:spTree>
    <p:extLst>
      <p:ext uri="{BB962C8B-B14F-4D97-AF65-F5344CB8AC3E}">
        <p14:creationId xmlns:p14="http://schemas.microsoft.com/office/powerpoint/2010/main" val="153762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D, E. Option A (line 4) compiles because short is an integral type. Option B (line 5) generates a compiler error because int is an integral type, but 5.6 is a floating-point type. Option C (line 6) compiles because it is assigned a String. Options D and E (lines 7 and 8) do not compile because short and int are primitives. Primitives do not allow methods to be called on them. Option F (line 9) compiles because length() is defined on String</a:t>
            </a:r>
          </a:p>
        </p:txBody>
      </p:sp>
      <p:sp>
        <p:nvSpPr>
          <p:cNvPr id="4" name="Slide Number Placeholder 3"/>
          <p:cNvSpPr>
            <a:spLocks noGrp="1"/>
          </p:cNvSpPr>
          <p:nvPr>
            <p:ph type="sldNum" sz="quarter" idx="5"/>
          </p:nvPr>
        </p:nvSpPr>
        <p:spPr/>
        <p:txBody>
          <a:bodyPr/>
          <a:lstStyle/>
          <a:p>
            <a:fld id="{DF59CEB1-DF5C-44F0-9DEC-3230CAB936E7}" type="slidenum">
              <a:rPr lang="en-US" smtClean="0"/>
              <a:t>9</a:t>
            </a:fld>
            <a:endParaRPr lang="en-US"/>
          </a:p>
        </p:txBody>
      </p:sp>
    </p:spTree>
    <p:extLst>
      <p:ext uri="{BB962C8B-B14F-4D97-AF65-F5344CB8AC3E}">
        <p14:creationId xmlns:p14="http://schemas.microsoft.com/office/powerpoint/2010/main" val="3037169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9865-6334-4618-B524-00F8644E72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91BD4-57AB-4550-8260-4B14747DCB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BFEA93-33BF-42D8-9F29-BE1B49DCC514}"/>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5" name="Footer Placeholder 4">
            <a:extLst>
              <a:ext uri="{FF2B5EF4-FFF2-40B4-BE49-F238E27FC236}">
                <a16:creationId xmlns:a16="http://schemas.microsoft.com/office/drawing/2014/main" id="{9219AB42-3AF4-4BFE-BA78-93AFA22D4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23064-8C53-4E75-8DAC-4243A352B256}"/>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392225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D026-11EE-4056-8375-B41B3E58CA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719285-552B-416C-A4E1-A71086A9B4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FD74B-AF1C-49C2-96EF-0B0867570433}"/>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5" name="Footer Placeholder 4">
            <a:extLst>
              <a:ext uri="{FF2B5EF4-FFF2-40B4-BE49-F238E27FC236}">
                <a16:creationId xmlns:a16="http://schemas.microsoft.com/office/drawing/2014/main" id="{FDF4286C-6CC4-4925-9212-86A4D46E1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668A9-5CC1-4DFF-8121-78FA0F3C771B}"/>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397696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29DEAB-DDF3-4CDB-83CB-800656E690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A291D-AD2C-4617-9DD7-6FED859EA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01420-2498-4DE0-BA8A-3D54D99411D8}"/>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5" name="Footer Placeholder 4">
            <a:extLst>
              <a:ext uri="{FF2B5EF4-FFF2-40B4-BE49-F238E27FC236}">
                <a16:creationId xmlns:a16="http://schemas.microsoft.com/office/drawing/2014/main" id="{E2CC10D3-3D56-4098-909C-AB749281B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D295C-34A4-4A4E-ADA6-7EB150E27169}"/>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210705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72CD-06FD-4312-B62A-0D6CBB37D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DDCC0-F3A5-45B0-B842-7FFF30592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45431-531B-4797-B4ED-BE887149A826}"/>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5" name="Footer Placeholder 4">
            <a:extLst>
              <a:ext uri="{FF2B5EF4-FFF2-40B4-BE49-F238E27FC236}">
                <a16:creationId xmlns:a16="http://schemas.microsoft.com/office/drawing/2014/main" id="{42E82D21-59D0-4426-B6DB-6B8CF2C0E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19FC0-3329-499A-AB51-D9E4AC9821F1}"/>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323133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927C-9110-4B34-817F-B97039FCA6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796983-7207-4EC3-8F45-1F62964D6B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F79A26-203B-46CC-8EDB-0EB49D448B43}"/>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5" name="Footer Placeholder 4">
            <a:extLst>
              <a:ext uri="{FF2B5EF4-FFF2-40B4-BE49-F238E27FC236}">
                <a16:creationId xmlns:a16="http://schemas.microsoft.com/office/drawing/2014/main" id="{C04F451C-09C8-4313-9FB5-0CD7D9A45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4B1F9-29D3-4595-89F9-4A236C51E787}"/>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28290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0ADE-1E4B-47A5-BC14-7A4790ADB0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2947A7-0A12-4A69-B82C-60BB17BFA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37E28F-8986-4A19-9504-58945910E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EE8686-D5B1-4544-A950-889A6DBC8D65}"/>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6" name="Footer Placeholder 5">
            <a:extLst>
              <a:ext uri="{FF2B5EF4-FFF2-40B4-BE49-F238E27FC236}">
                <a16:creationId xmlns:a16="http://schemas.microsoft.com/office/drawing/2014/main" id="{0FBCB3AA-9566-435A-A558-6EC31291F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FA95E-BAA9-45F7-ACB1-EA9CCE7EC3E5}"/>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1394926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A7612-DB18-4B6F-B4A1-715D0CB312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8A4484-8C89-4A07-A843-3E911D4A9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BAAEE-C966-4FC6-851F-DED1EDF868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ED6306-F513-408F-AD91-07B921FF5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53059-F5D4-4E80-8366-0C6CDE399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E20CF6-2136-4F31-A9C0-2FEF407E5B63}"/>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8" name="Footer Placeholder 7">
            <a:extLst>
              <a:ext uri="{FF2B5EF4-FFF2-40B4-BE49-F238E27FC236}">
                <a16:creationId xmlns:a16="http://schemas.microsoft.com/office/drawing/2014/main" id="{054AD730-4FC4-482D-93A4-282EFA1B09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FC88CA-4402-4E19-9B1A-210AADC348C8}"/>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48559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ABD9-8537-466B-8FCE-AECE67CAA2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0BDD96-7D23-4989-8A0C-2F41EA5912AB}"/>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4" name="Footer Placeholder 3">
            <a:extLst>
              <a:ext uri="{FF2B5EF4-FFF2-40B4-BE49-F238E27FC236}">
                <a16:creationId xmlns:a16="http://schemas.microsoft.com/office/drawing/2014/main" id="{68D4F822-5DCB-45D6-B35C-7F92F92292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46F392-45D1-48C7-A7D2-9E6AD0DD84E5}"/>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14703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59076-D292-4617-BE96-3CCD166D552A}"/>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3" name="Footer Placeholder 2">
            <a:extLst>
              <a:ext uri="{FF2B5EF4-FFF2-40B4-BE49-F238E27FC236}">
                <a16:creationId xmlns:a16="http://schemas.microsoft.com/office/drawing/2014/main" id="{5FBA411A-99F4-4AC6-96B6-A210558C27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9A0C95-A1D1-470A-B4C7-3051F98CF5B5}"/>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308546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2A7F-49A9-4CD8-B21A-5D83E6921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919886-7A7B-48E3-9AA2-E6FF1E2DE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10A27C-B71D-4EA2-AA37-49AE4E4E9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EA2BF-DEC2-4255-B058-BA85573B0CFB}"/>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6" name="Footer Placeholder 5">
            <a:extLst>
              <a:ext uri="{FF2B5EF4-FFF2-40B4-BE49-F238E27FC236}">
                <a16:creationId xmlns:a16="http://schemas.microsoft.com/office/drawing/2014/main" id="{09C855AD-F20E-4716-A01D-FBBD77DB6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F89C9-F18A-47D2-BF63-AAE1C9426BDC}"/>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166968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3657-7EA6-428E-B1F4-E78B06BC3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5B689F-854E-459E-91FB-AB04DC91D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860A4-AF77-41F8-B81D-3A3837B50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5E452-6EFF-4CB7-8E7D-96FB174ED7D1}"/>
              </a:ext>
            </a:extLst>
          </p:cNvPr>
          <p:cNvSpPr>
            <a:spLocks noGrp="1"/>
          </p:cNvSpPr>
          <p:nvPr>
            <p:ph type="dt" sz="half" idx="10"/>
          </p:nvPr>
        </p:nvSpPr>
        <p:spPr/>
        <p:txBody>
          <a:bodyPr/>
          <a:lstStyle/>
          <a:p>
            <a:fld id="{41AD9C21-1A4E-40A2-8617-E9CC04C38F6F}" type="datetimeFigureOut">
              <a:rPr lang="en-US" smtClean="0"/>
              <a:t>11/15/2022</a:t>
            </a:fld>
            <a:endParaRPr lang="en-US"/>
          </a:p>
        </p:txBody>
      </p:sp>
      <p:sp>
        <p:nvSpPr>
          <p:cNvPr id="6" name="Footer Placeholder 5">
            <a:extLst>
              <a:ext uri="{FF2B5EF4-FFF2-40B4-BE49-F238E27FC236}">
                <a16:creationId xmlns:a16="http://schemas.microsoft.com/office/drawing/2014/main" id="{DA0F2797-F9E7-462D-8CC3-E059E687D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6C620-6C64-4DBD-85C5-7F8B2A12DD4F}"/>
              </a:ext>
            </a:extLst>
          </p:cNvPr>
          <p:cNvSpPr>
            <a:spLocks noGrp="1"/>
          </p:cNvSpPr>
          <p:nvPr>
            <p:ph type="sldNum" sz="quarter" idx="12"/>
          </p:nvPr>
        </p:nvSpPr>
        <p:spPr/>
        <p:txBody>
          <a:bodyPr/>
          <a:lstStyle/>
          <a:p>
            <a:fld id="{D5112937-E931-43FE-8A77-C7E892F9BB81}" type="slidenum">
              <a:rPr lang="en-US" smtClean="0"/>
              <a:t>‹#›</a:t>
            </a:fld>
            <a:endParaRPr lang="en-US"/>
          </a:p>
        </p:txBody>
      </p:sp>
    </p:spTree>
    <p:extLst>
      <p:ext uri="{BB962C8B-B14F-4D97-AF65-F5344CB8AC3E}">
        <p14:creationId xmlns:p14="http://schemas.microsoft.com/office/powerpoint/2010/main" val="158031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9A45D-95A2-4F80-9F89-A33A7AA1D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70F877-6AC1-46A0-A3F8-3D8EDC558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CE6D4-FB86-42B2-850E-843EEFAC1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D9C21-1A4E-40A2-8617-E9CC04C38F6F}" type="datetimeFigureOut">
              <a:rPr lang="en-US" smtClean="0"/>
              <a:t>11/15/2022</a:t>
            </a:fld>
            <a:endParaRPr lang="en-US"/>
          </a:p>
        </p:txBody>
      </p:sp>
      <p:sp>
        <p:nvSpPr>
          <p:cNvPr id="5" name="Footer Placeholder 4">
            <a:extLst>
              <a:ext uri="{FF2B5EF4-FFF2-40B4-BE49-F238E27FC236}">
                <a16:creationId xmlns:a16="http://schemas.microsoft.com/office/drawing/2014/main" id="{B512B861-0B56-4F01-A989-27989A3C0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73C133-0C70-41DF-B3C7-26B122CA2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112937-E931-43FE-8A77-C7E892F9BB81}" type="slidenum">
              <a:rPr lang="en-US" smtClean="0"/>
              <a:t>‹#›</a:t>
            </a:fld>
            <a:endParaRPr lang="en-US"/>
          </a:p>
        </p:txBody>
      </p:sp>
    </p:spTree>
    <p:extLst>
      <p:ext uri="{BB962C8B-B14F-4D97-AF65-F5344CB8AC3E}">
        <p14:creationId xmlns:p14="http://schemas.microsoft.com/office/powerpoint/2010/main" val="1171603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BBF183-4959-4AD6-8D3F-2201C57FA117}"/>
              </a:ext>
            </a:extLst>
          </p:cNvPr>
          <p:cNvPicPr>
            <a:picLocks noChangeAspect="1"/>
          </p:cNvPicPr>
          <p:nvPr/>
        </p:nvPicPr>
        <p:blipFill>
          <a:blip r:embed="rId3"/>
          <a:stretch>
            <a:fillRect/>
          </a:stretch>
        </p:blipFill>
        <p:spPr>
          <a:xfrm>
            <a:off x="2024062" y="395287"/>
            <a:ext cx="8143875" cy="6067425"/>
          </a:xfrm>
          <a:prstGeom prst="rect">
            <a:avLst/>
          </a:prstGeom>
        </p:spPr>
      </p:pic>
    </p:spTree>
    <p:extLst>
      <p:ext uri="{BB962C8B-B14F-4D97-AF65-F5344CB8AC3E}">
        <p14:creationId xmlns:p14="http://schemas.microsoft.com/office/powerpoint/2010/main" val="227245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05B4B-E0C9-4136-B547-189FD850E4C0}"/>
              </a:ext>
            </a:extLst>
          </p:cNvPr>
          <p:cNvPicPr>
            <a:picLocks noChangeAspect="1"/>
          </p:cNvPicPr>
          <p:nvPr/>
        </p:nvPicPr>
        <p:blipFill>
          <a:blip r:embed="rId3"/>
          <a:stretch>
            <a:fillRect/>
          </a:stretch>
        </p:blipFill>
        <p:spPr>
          <a:xfrm>
            <a:off x="800100" y="981075"/>
            <a:ext cx="10591800" cy="4895850"/>
          </a:xfrm>
          <a:prstGeom prst="rect">
            <a:avLst/>
          </a:prstGeom>
        </p:spPr>
      </p:pic>
    </p:spTree>
    <p:extLst>
      <p:ext uri="{BB962C8B-B14F-4D97-AF65-F5344CB8AC3E}">
        <p14:creationId xmlns:p14="http://schemas.microsoft.com/office/powerpoint/2010/main" val="319873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6F73B0-0264-47BE-A955-32AA532C772D}"/>
              </a:ext>
            </a:extLst>
          </p:cNvPr>
          <p:cNvPicPr>
            <a:picLocks noChangeAspect="1"/>
          </p:cNvPicPr>
          <p:nvPr/>
        </p:nvPicPr>
        <p:blipFill>
          <a:blip r:embed="rId3"/>
          <a:stretch>
            <a:fillRect/>
          </a:stretch>
        </p:blipFill>
        <p:spPr>
          <a:xfrm>
            <a:off x="866775" y="1438275"/>
            <a:ext cx="10458450" cy="3981450"/>
          </a:xfrm>
          <a:prstGeom prst="rect">
            <a:avLst/>
          </a:prstGeom>
        </p:spPr>
      </p:pic>
    </p:spTree>
    <p:extLst>
      <p:ext uri="{BB962C8B-B14F-4D97-AF65-F5344CB8AC3E}">
        <p14:creationId xmlns:p14="http://schemas.microsoft.com/office/powerpoint/2010/main" val="117892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7C543-B537-4BE3-ABF8-8B96AFD9AD93}"/>
              </a:ext>
            </a:extLst>
          </p:cNvPr>
          <p:cNvPicPr>
            <a:picLocks noChangeAspect="1"/>
          </p:cNvPicPr>
          <p:nvPr/>
        </p:nvPicPr>
        <p:blipFill>
          <a:blip r:embed="rId3"/>
          <a:stretch>
            <a:fillRect/>
          </a:stretch>
        </p:blipFill>
        <p:spPr>
          <a:xfrm>
            <a:off x="985837" y="1447800"/>
            <a:ext cx="10220325" cy="3962400"/>
          </a:xfrm>
          <a:prstGeom prst="rect">
            <a:avLst/>
          </a:prstGeom>
        </p:spPr>
      </p:pic>
    </p:spTree>
    <p:extLst>
      <p:ext uri="{BB962C8B-B14F-4D97-AF65-F5344CB8AC3E}">
        <p14:creationId xmlns:p14="http://schemas.microsoft.com/office/powerpoint/2010/main" val="10824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6F4BFD-EAB4-4B8F-8CBB-22DBDD801E8E}"/>
              </a:ext>
            </a:extLst>
          </p:cNvPr>
          <p:cNvPicPr>
            <a:picLocks noChangeAspect="1"/>
          </p:cNvPicPr>
          <p:nvPr/>
        </p:nvPicPr>
        <p:blipFill>
          <a:blip r:embed="rId3"/>
          <a:stretch>
            <a:fillRect/>
          </a:stretch>
        </p:blipFill>
        <p:spPr>
          <a:xfrm>
            <a:off x="1090612" y="762000"/>
            <a:ext cx="10010775" cy="5334000"/>
          </a:xfrm>
          <a:prstGeom prst="rect">
            <a:avLst/>
          </a:prstGeom>
        </p:spPr>
      </p:pic>
    </p:spTree>
    <p:extLst>
      <p:ext uri="{BB962C8B-B14F-4D97-AF65-F5344CB8AC3E}">
        <p14:creationId xmlns:p14="http://schemas.microsoft.com/office/powerpoint/2010/main" val="428606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1913F8-775E-41AF-9D20-3939635F7EE4}"/>
              </a:ext>
            </a:extLst>
          </p:cNvPr>
          <p:cNvPicPr>
            <a:picLocks noChangeAspect="1"/>
          </p:cNvPicPr>
          <p:nvPr/>
        </p:nvPicPr>
        <p:blipFill>
          <a:blip r:embed="rId3"/>
          <a:stretch>
            <a:fillRect/>
          </a:stretch>
        </p:blipFill>
        <p:spPr>
          <a:xfrm>
            <a:off x="2667000" y="1038225"/>
            <a:ext cx="6858000" cy="4781550"/>
          </a:xfrm>
          <a:prstGeom prst="rect">
            <a:avLst/>
          </a:prstGeom>
        </p:spPr>
      </p:pic>
    </p:spTree>
    <p:extLst>
      <p:ext uri="{BB962C8B-B14F-4D97-AF65-F5344CB8AC3E}">
        <p14:creationId xmlns:p14="http://schemas.microsoft.com/office/powerpoint/2010/main" val="417106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0F24D4-2AA7-4E1D-9123-460531F1DC12}"/>
              </a:ext>
            </a:extLst>
          </p:cNvPr>
          <p:cNvPicPr>
            <a:picLocks noChangeAspect="1"/>
          </p:cNvPicPr>
          <p:nvPr/>
        </p:nvPicPr>
        <p:blipFill>
          <a:blip r:embed="rId3"/>
          <a:stretch>
            <a:fillRect/>
          </a:stretch>
        </p:blipFill>
        <p:spPr>
          <a:xfrm>
            <a:off x="1702676" y="1781175"/>
            <a:ext cx="8523890" cy="3295650"/>
          </a:xfrm>
          <a:prstGeom prst="rect">
            <a:avLst/>
          </a:prstGeom>
        </p:spPr>
      </p:pic>
    </p:spTree>
    <p:extLst>
      <p:ext uri="{BB962C8B-B14F-4D97-AF65-F5344CB8AC3E}">
        <p14:creationId xmlns:p14="http://schemas.microsoft.com/office/powerpoint/2010/main" val="349619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D2D1D3-9151-4BFE-91E7-6BC9FA208F57}"/>
              </a:ext>
            </a:extLst>
          </p:cNvPr>
          <p:cNvPicPr>
            <a:picLocks noChangeAspect="1"/>
          </p:cNvPicPr>
          <p:nvPr/>
        </p:nvPicPr>
        <p:blipFill>
          <a:blip r:embed="rId3"/>
          <a:stretch>
            <a:fillRect/>
          </a:stretch>
        </p:blipFill>
        <p:spPr>
          <a:xfrm>
            <a:off x="2228850" y="1304925"/>
            <a:ext cx="7734300" cy="4248150"/>
          </a:xfrm>
          <a:prstGeom prst="rect">
            <a:avLst/>
          </a:prstGeom>
        </p:spPr>
      </p:pic>
    </p:spTree>
    <p:extLst>
      <p:ext uri="{BB962C8B-B14F-4D97-AF65-F5344CB8AC3E}">
        <p14:creationId xmlns:p14="http://schemas.microsoft.com/office/powerpoint/2010/main" val="15430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6C036F-A42A-4477-B480-475C735E0CEC}"/>
              </a:ext>
            </a:extLst>
          </p:cNvPr>
          <p:cNvPicPr>
            <a:picLocks noChangeAspect="1"/>
          </p:cNvPicPr>
          <p:nvPr/>
        </p:nvPicPr>
        <p:blipFill>
          <a:blip r:embed="rId3"/>
          <a:stretch>
            <a:fillRect/>
          </a:stretch>
        </p:blipFill>
        <p:spPr>
          <a:xfrm>
            <a:off x="2724150" y="1281112"/>
            <a:ext cx="6743700" cy="4295775"/>
          </a:xfrm>
          <a:prstGeom prst="rect">
            <a:avLst/>
          </a:prstGeom>
        </p:spPr>
      </p:pic>
    </p:spTree>
    <p:extLst>
      <p:ext uri="{BB962C8B-B14F-4D97-AF65-F5344CB8AC3E}">
        <p14:creationId xmlns:p14="http://schemas.microsoft.com/office/powerpoint/2010/main" val="391702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F2E3C-D542-476E-923C-93393729E15D}"/>
              </a:ext>
            </a:extLst>
          </p:cNvPr>
          <p:cNvPicPr>
            <a:picLocks noChangeAspect="1"/>
          </p:cNvPicPr>
          <p:nvPr/>
        </p:nvPicPr>
        <p:blipFill>
          <a:blip r:embed="rId3"/>
          <a:stretch>
            <a:fillRect/>
          </a:stretch>
        </p:blipFill>
        <p:spPr>
          <a:xfrm>
            <a:off x="3028950" y="1685925"/>
            <a:ext cx="6134100" cy="3486150"/>
          </a:xfrm>
          <a:prstGeom prst="rect">
            <a:avLst/>
          </a:prstGeom>
        </p:spPr>
      </p:pic>
    </p:spTree>
    <p:extLst>
      <p:ext uri="{BB962C8B-B14F-4D97-AF65-F5344CB8AC3E}">
        <p14:creationId xmlns:p14="http://schemas.microsoft.com/office/powerpoint/2010/main" val="2051134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6181DF-A3C4-470E-8EF6-C87EAB2BF86B}"/>
              </a:ext>
            </a:extLst>
          </p:cNvPr>
          <p:cNvPicPr>
            <a:picLocks noChangeAspect="1"/>
          </p:cNvPicPr>
          <p:nvPr/>
        </p:nvPicPr>
        <p:blipFill>
          <a:blip r:embed="rId3"/>
          <a:stretch>
            <a:fillRect/>
          </a:stretch>
        </p:blipFill>
        <p:spPr>
          <a:xfrm>
            <a:off x="2806700" y="1647825"/>
            <a:ext cx="6324600" cy="3562350"/>
          </a:xfrm>
          <a:prstGeom prst="rect">
            <a:avLst/>
          </a:prstGeom>
        </p:spPr>
      </p:pic>
    </p:spTree>
    <p:extLst>
      <p:ext uri="{BB962C8B-B14F-4D97-AF65-F5344CB8AC3E}">
        <p14:creationId xmlns:p14="http://schemas.microsoft.com/office/powerpoint/2010/main" val="363649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888361-3A1F-4840-8431-64D9E2270B06}"/>
              </a:ext>
            </a:extLst>
          </p:cNvPr>
          <p:cNvPicPr>
            <a:picLocks noChangeAspect="1"/>
          </p:cNvPicPr>
          <p:nvPr/>
        </p:nvPicPr>
        <p:blipFill rotWithShape="1">
          <a:blip r:embed="rId3"/>
          <a:srcRect t="1049"/>
          <a:stretch/>
        </p:blipFill>
        <p:spPr>
          <a:xfrm>
            <a:off x="2453477" y="614788"/>
            <a:ext cx="8724263" cy="6243212"/>
          </a:xfrm>
          <a:prstGeom prst="rect">
            <a:avLst/>
          </a:prstGeom>
        </p:spPr>
      </p:pic>
    </p:spTree>
    <p:extLst>
      <p:ext uri="{BB962C8B-B14F-4D97-AF65-F5344CB8AC3E}">
        <p14:creationId xmlns:p14="http://schemas.microsoft.com/office/powerpoint/2010/main" val="2842012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3309DA-6DDC-4833-845C-AC8AAB67D341}"/>
              </a:ext>
            </a:extLst>
          </p:cNvPr>
          <p:cNvPicPr>
            <a:picLocks noChangeAspect="1"/>
          </p:cNvPicPr>
          <p:nvPr/>
        </p:nvPicPr>
        <p:blipFill>
          <a:blip r:embed="rId3"/>
          <a:stretch>
            <a:fillRect/>
          </a:stretch>
        </p:blipFill>
        <p:spPr>
          <a:xfrm>
            <a:off x="2823670" y="1483436"/>
            <a:ext cx="5619750" cy="1095375"/>
          </a:xfrm>
          <a:prstGeom prst="rect">
            <a:avLst/>
          </a:prstGeom>
        </p:spPr>
      </p:pic>
      <p:pic>
        <p:nvPicPr>
          <p:cNvPr id="5" name="Picture 4">
            <a:extLst>
              <a:ext uri="{FF2B5EF4-FFF2-40B4-BE49-F238E27FC236}">
                <a16:creationId xmlns:a16="http://schemas.microsoft.com/office/drawing/2014/main" id="{4594F02C-08AA-49DE-B206-30FFC26703CE}"/>
              </a:ext>
            </a:extLst>
          </p:cNvPr>
          <p:cNvPicPr>
            <a:picLocks noChangeAspect="1"/>
          </p:cNvPicPr>
          <p:nvPr/>
        </p:nvPicPr>
        <p:blipFill>
          <a:blip r:embed="rId4"/>
          <a:stretch>
            <a:fillRect/>
          </a:stretch>
        </p:blipFill>
        <p:spPr>
          <a:xfrm>
            <a:off x="2756995" y="2578811"/>
            <a:ext cx="5686425" cy="3276600"/>
          </a:xfrm>
          <a:prstGeom prst="rect">
            <a:avLst/>
          </a:prstGeom>
        </p:spPr>
      </p:pic>
    </p:spTree>
    <p:extLst>
      <p:ext uri="{BB962C8B-B14F-4D97-AF65-F5344CB8AC3E}">
        <p14:creationId xmlns:p14="http://schemas.microsoft.com/office/powerpoint/2010/main" val="2120008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FB8616-41CE-4BC6-B9BB-380DC7F15BE0}"/>
              </a:ext>
            </a:extLst>
          </p:cNvPr>
          <p:cNvPicPr>
            <a:picLocks noChangeAspect="1"/>
          </p:cNvPicPr>
          <p:nvPr/>
        </p:nvPicPr>
        <p:blipFill>
          <a:blip r:embed="rId3"/>
          <a:stretch>
            <a:fillRect/>
          </a:stretch>
        </p:blipFill>
        <p:spPr>
          <a:xfrm>
            <a:off x="2376487" y="1038225"/>
            <a:ext cx="7439025" cy="4781550"/>
          </a:xfrm>
          <a:prstGeom prst="rect">
            <a:avLst/>
          </a:prstGeom>
        </p:spPr>
      </p:pic>
    </p:spTree>
    <p:extLst>
      <p:ext uri="{BB962C8B-B14F-4D97-AF65-F5344CB8AC3E}">
        <p14:creationId xmlns:p14="http://schemas.microsoft.com/office/powerpoint/2010/main" val="34035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4E802-DCCE-4FFD-951A-592F6D20DE5B}"/>
              </a:ext>
            </a:extLst>
          </p:cNvPr>
          <p:cNvPicPr>
            <a:picLocks noChangeAspect="1"/>
          </p:cNvPicPr>
          <p:nvPr/>
        </p:nvPicPr>
        <p:blipFill>
          <a:blip r:embed="rId3"/>
          <a:stretch>
            <a:fillRect/>
          </a:stretch>
        </p:blipFill>
        <p:spPr>
          <a:xfrm>
            <a:off x="2462212" y="1443037"/>
            <a:ext cx="7267575" cy="3971925"/>
          </a:xfrm>
          <a:prstGeom prst="rect">
            <a:avLst/>
          </a:prstGeom>
        </p:spPr>
      </p:pic>
    </p:spTree>
    <p:extLst>
      <p:ext uri="{BB962C8B-B14F-4D97-AF65-F5344CB8AC3E}">
        <p14:creationId xmlns:p14="http://schemas.microsoft.com/office/powerpoint/2010/main" val="4143632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B2666F-D1B5-45E6-910A-7E93D00EE8D6}"/>
              </a:ext>
            </a:extLst>
          </p:cNvPr>
          <p:cNvPicPr>
            <a:picLocks noChangeAspect="1"/>
          </p:cNvPicPr>
          <p:nvPr/>
        </p:nvPicPr>
        <p:blipFill>
          <a:blip r:embed="rId3"/>
          <a:stretch>
            <a:fillRect/>
          </a:stretch>
        </p:blipFill>
        <p:spPr>
          <a:xfrm>
            <a:off x="2442341" y="419100"/>
            <a:ext cx="5562600" cy="3009900"/>
          </a:xfrm>
          <a:prstGeom prst="rect">
            <a:avLst/>
          </a:prstGeom>
        </p:spPr>
      </p:pic>
      <p:pic>
        <p:nvPicPr>
          <p:cNvPr id="5" name="Picture 4">
            <a:extLst>
              <a:ext uri="{FF2B5EF4-FFF2-40B4-BE49-F238E27FC236}">
                <a16:creationId xmlns:a16="http://schemas.microsoft.com/office/drawing/2014/main" id="{417DAA63-3445-4CD0-96AA-7DBE8BA88718}"/>
              </a:ext>
            </a:extLst>
          </p:cNvPr>
          <p:cNvPicPr>
            <a:picLocks noChangeAspect="1"/>
          </p:cNvPicPr>
          <p:nvPr/>
        </p:nvPicPr>
        <p:blipFill rotWithShape="1">
          <a:blip r:embed="rId4"/>
          <a:srcRect t="9978"/>
          <a:stretch/>
        </p:blipFill>
        <p:spPr>
          <a:xfrm>
            <a:off x="2197647" y="3552825"/>
            <a:ext cx="6115050" cy="2821042"/>
          </a:xfrm>
          <a:prstGeom prst="rect">
            <a:avLst/>
          </a:prstGeom>
        </p:spPr>
      </p:pic>
    </p:spTree>
    <p:extLst>
      <p:ext uri="{BB962C8B-B14F-4D97-AF65-F5344CB8AC3E}">
        <p14:creationId xmlns:p14="http://schemas.microsoft.com/office/powerpoint/2010/main" val="594558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03B0F7-67A0-43D2-864F-3274551FB9B4}"/>
              </a:ext>
            </a:extLst>
          </p:cNvPr>
          <p:cNvPicPr>
            <a:picLocks noChangeAspect="1"/>
          </p:cNvPicPr>
          <p:nvPr/>
        </p:nvPicPr>
        <p:blipFill>
          <a:blip r:embed="rId3"/>
          <a:stretch>
            <a:fillRect/>
          </a:stretch>
        </p:blipFill>
        <p:spPr>
          <a:xfrm>
            <a:off x="3038475" y="681037"/>
            <a:ext cx="6115050" cy="5495925"/>
          </a:xfrm>
          <a:prstGeom prst="rect">
            <a:avLst/>
          </a:prstGeom>
        </p:spPr>
      </p:pic>
    </p:spTree>
    <p:extLst>
      <p:ext uri="{BB962C8B-B14F-4D97-AF65-F5344CB8AC3E}">
        <p14:creationId xmlns:p14="http://schemas.microsoft.com/office/powerpoint/2010/main" val="4106882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7E90D0-E9DB-49CC-87AF-AEA44C040683}"/>
              </a:ext>
            </a:extLst>
          </p:cNvPr>
          <p:cNvPicPr>
            <a:picLocks noChangeAspect="1"/>
          </p:cNvPicPr>
          <p:nvPr/>
        </p:nvPicPr>
        <p:blipFill>
          <a:blip r:embed="rId3"/>
          <a:stretch>
            <a:fillRect/>
          </a:stretch>
        </p:blipFill>
        <p:spPr>
          <a:xfrm>
            <a:off x="2681287" y="379850"/>
            <a:ext cx="5610225" cy="1095375"/>
          </a:xfrm>
          <a:prstGeom prst="rect">
            <a:avLst/>
          </a:prstGeom>
        </p:spPr>
      </p:pic>
      <p:pic>
        <p:nvPicPr>
          <p:cNvPr id="5" name="Picture 4">
            <a:extLst>
              <a:ext uri="{FF2B5EF4-FFF2-40B4-BE49-F238E27FC236}">
                <a16:creationId xmlns:a16="http://schemas.microsoft.com/office/drawing/2014/main" id="{E425F9F8-1434-4E1B-B3EE-2073F469DDFD}"/>
              </a:ext>
            </a:extLst>
          </p:cNvPr>
          <p:cNvPicPr>
            <a:picLocks noChangeAspect="1"/>
          </p:cNvPicPr>
          <p:nvPr/>
        </p:nvPicPr>
        <p:blipFill>
          <a:blip r:embed="rId4"/>
          <a:stretch>
            <a:fillRect/>
          </a:stretch>
        </p:blipFill>
        <p:spPr>
          <a:xfrm>
            <a:off x="2817264" y="1594945"/>
            <a:ext cx="6410325" cy="4572000"/>
          </a:xfrm>
          <a:prstGeom prst="rect">
            <a:avLst/>
          </a:prstGeom>
        </p:spPr>
      </p:pic>
    </p:spTree>
    <p:extLst>
      <p:ext uri="{BB962C8B-B14F-4D97-AF65-F5344CB8AC3E}">
        <p14:creationId xmlns:p14="http://schemas.microsoft.com/office/powerpoint/2010/main" val="3541046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795054-2F62-49F3-B4FE-6737EA17D11A}"/>
              </a:ext>
            </a:extLst>
          </p:cNvPr>
          <p:cNvPicPr>
            <a:picLocks noChangeAspect="1"/>
          </p:cNvPicPr>
          <p:nvPr/>
        </p:nvPicPr>
        <p:blipFill>
          <a:blip r:embed="rId3"/>
          <a:stretch>
            <a:fillRect/>
          </a:stretch>
        </p:blipFill>
        <p:spPr>
          <a:xfrm>
            <a:off x="2205037" y="328612"/>
            <a:ext cx="7781925" cy="6200775"/>
          </a:xfrm>
          <a:prstGeom prst="rect">
            <a:avLst/>
          </a:prstGeom>
        </p:spPr>
      </p:pic>
    </p:spTree>
    <p:extLst>
      <p:ext uri="{BB962C8B-B14F-4D97-AF65-F5344CB8AC3E}">
        <p14:creationId xmlns:p14="http://schemas.microsoft.com/office/powerpoint/2010/main" val="424019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6656B9-5278-4DC2-865D-25B79C83E1B7}"/>
              </a:ext>
            </a:extLst>
          </p:cNvPr>
          <p:cNvPicPr>
            <a:picLocks noChangeAspect="1"/>
          </p:cNvPicPr>
          <p:nvPr/>
        </p:nvPicPr>
        <p:blipFill>
          <a:blip r:embed="rId3"/>
          <a:stretch>
            <a:fillRect/>
          </a:stretch>
        </p:blipFill>
        <p:spPr>
          <a:xfrm>
            <a:off x="2114550" y="795337"/>
            <a:ext cx="7962900" cy="5267325"/>
          </a:xfrm>
          <a:prstGeom prst="rect">
            <a:avLst/>
          </a:prstGeom>
        </p:spPr>
      </p:pic>
    </p:spTree>
    <p:extLst>
      <p:ext uri="{BB962C8B-B14F-4D97-AF65-F5344CB8AC3E}">
        <p14:creationId xmlns:p14="http://schemas.microsoft.com/office/powerpoint/2010/main" val="414739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2346B4-F2F2-4248-B757-F020D95BF329}"/>
              </a:ext>
            </a:extLst>
          </p:cNvPr>
          <p:cNvPicPr>
            <a:picLocks noChangeAspect="1"/>
          </p:cNvPicPr>
          <p:nvPr/>
        </p:nvPicPr>
        <p:blipFill>
          <a:blip r:embed="rId3"/>
          <a:stretch>
            <a:fillRect/>
          </a:stretch>
        </p:blipFill>
        <p:spPr>
          <a:xfrm>
            <a:off x="2081212" y="1257300"/>
            <a:ext cx="8029575" cy="4343400"/>
          </a:xfrm>
          <a:prstGeom prst="rect">
            <a:avLst/>
          </a:prstGeom>
        </p:spPr>
      </p:pic>
    </p:spTree>
    <p:extLst>
      <p:ext uri="{BB962C8B-B14F-4D97-AF65-F5344CB8AC3E}">
        <p14:creationId xmlns:p14="http://schemas.microsoft.com/office/powerpoint/2010/main" val="1532414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A67D50-2623-4327-A023-4F90928A0DD2}"/>
              </a:ext>
            </a:extLst>
          </p:cNvPr>
          <p:cNvPicPr>
            <a:picLocks noChangeAspect="1"/>
          </p:cNvPicPr>
          <p:nvPr/>
        </p:nvPicPr>
        <p:blipFill>
          <a:blip r:embed="rId3"/>
          <a:stretch>
            <a:fillRect/>
          </a:stretch>
        </p:blipFill>
        <p:spPr>
          <a:xfrm>
            <a:off x="2195512" y="1023937"/>
            <a:ext cx="7800975" cy="4810125"/>
          </a:xfrm>
          <a:prstGeom prst="rect">
            <a:avLst/>
          </a:prstGeom>
        </p:spPr>
      </p:pic>
    </p:spTree>
    <p:extLst>
      <p:ext uri="{BB962C8B-B14F-4D97-AF65-F5344CB8AC3E}">
        <p14:creationId xmlns:p14="http://schemas.microsoft.com/office/powerpoint/2010/main" val="9679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DA1F1-D7A3-4D5D-86A0-35810AD1B3E3}"/>
              </a:ext>
            </a:extLst>
          </p:cNvPr>
          <p:cNvPicPr>
            <a:picLocks noChangeAspect="1"/>
          </p:cNvPicPr>
          <p:nvPr/>
        </p:nvPicPr>
        <p:blipFill rotWithShape="1">
          <a:blip r:embed="rId3"/>
          <a:srcRect l="6026"/>
          <a:stretch/>
        </p:blipFill>
        <p:spPr>
          <a:xfrm>
            <a:off x="2196445" y="471487"/>
            <a:ext cx="8333442" cy="5915025"/>
          </a:xfrm>
          <a:prstGeom prst="rect">
            <a:avLst/>
          </a:prstGeom>
        </p:spPr>
      </p:pic>
    </p:spTree>
    <p:extLst>
      <p:ext uri="{BB962C8B-B14F-4D97-AF65-F5344CB8AC3E}">
        <p14:creationId xmlns:p14="http://schemas.microsoft.com/office/powerpoint/2010/main" val="3041450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40DB8A-978E-4E09-B877-9837F0A64502}"/>
              </a:ext>
            </a:extLst>
          </p:cNvPr>
          <p:cNvPicPr>
            <a:picLocks noChangeAspect="1"/>
          </p:cNvPicPr>
          <p:nvPr/>
        </p:nvPicPr>
        <p:blipFill>
          <a:blip r:embed="rId3"/>
          <a:stretch>
            <a:fillRect/>
          </a:stretch>
        </p:blipFill>
        <p:spPr>
          <a:xfrm>
            <a:off x="3508485" y="891408"/>
            <a:ext cx="4772025" cy="1943100"/>
          </a:xfrm>
          <a:prstGeom prst="rect">
            <a:avLst/>
          </a:prstGeom>
        </p:spPr>
      </p:pic>
      <p:pic>
        <p:nvPicPr>
          <p:cNvPr id="5" name="Picture 4">
            <a:extLst>
              <a:ext uri="{FF2B5EF4-FFF2-40B4-BE49-F238E27FC236}">
                <a16:creationId xmlns:a16="http://schemas.microsoft.com/office/drawing/2014/main" id="{64F4D36A-11FB-4413-80C5-F53FD9D2A589}"/>
              </a:ext>
            </a:extLst>
          </p:cNvPr>
          <p:cNvPicPr>
            <a:picLocks noChangeAspect="1"/>
          </p:cNvPicPr>
          <p:nvPr/>
        </p:nvPicPr>
        <p:blipFill>
          <a:blip r:embed="rId4"/>
          <a:stretch>
            <a:fillRect/>
          </a:stretch>
        </p:blipFill>
        <p:spPr>
          <a:xfrm>
            <a:off x="3541822" y="2738931"/>
            <a:ext cx="4705350" cy="3057525"/>
          </a:xfrm>
          <a:prstGeom prst="rect">
            <a:avLst/>
          </a:prstGeom>
        </p:spPr>
      </p:pic>
    </p:spTree>
    <p:extLst>
      <p:ext uri="{BB962C8B-B14F-4D97-AF65-F5344CB8AC3E}">
        <p14:creationId xmlns:p14="http://schemas.microsoft.com/office/powerpoint/2010/main" val="739441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BF5AF-7116-4194-A935-48E8A5890AE5}"/>
              </a:ext>
            </a:extLst>
          </p:cNvPr>
          <p:cNvPicPr>
            <a:picLocks noChangeAspect="1"/>
          </p:cNvPicPr>
          <p:nvPr/>
        </p:nvPicPr>
        <p:blipFill>
          <a:blip r:embed="rId3"/>
          <a:stretch>
            <a:fillRect/>
          </a:stretch>
        </p:blipFill>
        <p:spPr>
          <a:xfrm>
            <a:off x="2005012" y="709612"/>
            <a:ext cx="8181975" cy="5438775"/>
          </a:xfrm>
          <a:prstGeom prst="rect">
            <a:avLst/>
          </a:prstGeom>
        </p:spPr>
      </p:pic>
    </p:spTree>
    <p:extLst>
      <p:ext uri="{BB962C8B-B14F-4D97-AF65-F5344CB8AC3E}">
        <p14:creationId xmlns:p14="http://schemas.microsoft.com/office/powerpoint/2010/main" val="2673288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39C10-4D94-4FF7-926C-BC3A9A8C55CF}"/>
              </a:ext>
            </a:extLst>
          </p:cNvPr>
          <p:cNvPicPr>
            <a:picLocks noChangeAspect="1"/>
          </p:cNvPicPr>
          <p:nvPr/>
        </p:nvPicPr>
        <p:blipFill>
          <a:blip r:embed="rId3"/>
          <a:stretch>
            <a:fillRect/>
          </a:stretch>
        </p:blipFill>
        <p:spPr>
          <a:xfrm>
            <a:off x="1995487" y="823912"/>
            <a:ext cx="8201025" cy="5210175"/>
          </a:xfrm>
          <a:prstGeom prst="rect">
            <a:avLst/>
          </a:prstGeom>
        </p:spPr>
      </p:pic>
    </p:spTree>
    <p:extLst>
      <p:ext uri="{BB962C8B-B14F-4D97-AF65-F5344CB8AC3E}">
        <p14:creationId xmlns:p14="http://schemas.microsoft.com/office/powerpoint/2010/main" val="2358400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1D188A-5E28-4AF2-9FFC-4A6111292FFD}"/>
              </a:ext>
            </a:extLst>
          </p:cNvPr>
          <p:cNvPicPr>
            <a:picLocks noChangeAspect="1"/>
          </p:cNvPicPr>
          <p:nvPr/>
        </p:nvPicPr>
        <p:blipFill>
          <a:blip r:embed="rId3"/>
          <a:stretch>
            <a:fillRect/>
          </a:stretch>
        </p:blipFill>
        <p:spPr>
          <a:xfrm>
            <a:off x="1004887" y="1228725"/>
            <a:ext cx="10182225" cy="4400550"/>
          </a:xfrm>
          <a:prstGeom prst="rect">
            <a:avLst/>
          </a:prstGeom>
        </p:spPr>
      </p:pic>
    </p:spTree>
    <p:extLst>
      <p:ext uri="{BB962C8B-B14F-4D97-AF65-F5344CB8AC3E}">
        <p14:creationId xmlns:p14="http://schemas.microsoft.com/office/powerpoint/2010/main" val="608181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A4708-7C79-4A11-9E34-602C725B2CC7}"/>
              </a:ext>
            </a:extLst>
          </p:cNvPr>
          <p:cNvPicPr>
            <a:picLocks noChangeAspect="1"/>
          </p:cNvPicPr>
          <p:nvPr/>
        </p:nvPicPr>
        <p:blipFill>
          <a:blip r:embed="rId3"/>
          <a:stretch>
            <a:fillRect/>
          </a:stretch>
        </p:blipFill>
        <p:spPr>
          <a:xfrm>
            <a:off x="2249542" y="1743075"/>
            <a:ext cx="7524750" cy="3371850"/>
          </a:xfrm>
          <a:prstGeom prst="rect">
            <a:avLst/>
          </a:prstGeom>
        </p:spPr>
      </p:pic>
    </p:spTree>
    <p:extLst>
      <p:ext uri="{BB962C8B-B14F-4D97-AF65-F5344CB8AC3E}">
        <p14:creationId xmlns:p14="http://schemas.microsoft.com/office/powerpoint/2010/main" val="4194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C84B25-C4A4-4961-AAD4-52B3FA5744E6}"/>
              </a:ext>
            </a:extLst>
          </p:cNvPr>
          <p:cNvPicPr>
            <a:picLocks noChangeAspect="1"/>
          </p:cNvPicPr>
          <p:nvPr/>
        </p:nvPicPr>
        <p:blipFill>
          <a:blip r:embed="rId3"/>
          <a:stretch>
            <a:fillRect/>
          </a:stretch>
        </p:blipFill>
        <p:spPr>
          <a:xfrm>
            <a:off x="1671146" y="157654"/>
            <a:ext cx="8165582" cy="6526925"/>
          </a:xfrm>
          <a:prstGeom prst="rect">
            <a:avLst/>
          </a:prstGeom>
        </p:spPr>
      </p:pic>
    </p:spTree>
    <p:extLst>
      <p:ext uri="{BB962C8B-B14F-4D97-AF65-F5344CB8AC3E}">
        <p14:creationId xmlns:p14="http://schemas.microsoft.com/office/powerpoint/2010/main" val="296097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AEBFBE-A1A5-4E47-8026-8706BF6087A0}"/>
              </a:ext>
            </a:extLst>
          </p:cNvPr>
          <p:cNvPicPr>
            <a:picLocks noChangeAspect="1"/>
          </p:cNvPicPr>
          <p:nvPr/>
        </p:nvPicPr>
        <p:blipFill>
          <a:blip r:embed="rId3"/>
          <a:stretch>
            <a:fillRect/>
          </a:stretch>
        </p:blipFill>
        <p:spPr>
          <a:xfrm>
            <a:off x="2081212" y="709612"/>
            <a:ext cx="8029575" cy="5438775"/>
          </a:xfrm>
          <a:prstGeom prst="rect">
            <a:avLst/>
          </a:prstGeom>
        </p:spPr>
      </p:pic>
    </p:spTree>
    <p:extLst>
      <p:ext uri="{BB962C8B-B14F-4D97-AF65-F5344CB8AC3E}">
        <p14:creationId xmlns:p14="http://schemas.microsoft.com/office/powerpoint/2010/main" val="13301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C8887A-5ED8-4982-B429-10282DDA394B}"/>
              </a:ext>
            </a:extLst>
          </p:cNvPr>
          <p:cNvPicPr>
            <a:picLocks noChangeAspect="1"/>
          </p:cNvPicPr>
          <p:nvPr/>
        </p:nvPicPr>
        <p:blipFill>
          <a:blip r:embed="rId3"/>
          <a:stretch>
            <a:fillRect/>
          </a:stretch>
        </p:blipFill>
        <p:spPr>
          <a:xfrm>
            <a:off x="1162050" y="481012"/>
            <a:ext cx="9867900" cy="5895975"/>
          </a:xfrm>
          <a:prstGeom prst="rect">
            <a:avLst/>
          </a:prstGeom>
        </p:spPr>
      </p:pic>
    </p:spTree>
    <p:extLst>
      <p:ext uri="{BB962C8B-B14F-4D97-AF65-F5344CB8AC3E}">
        <p14:creationId xmlns:p14="http://schemas.microsoft.com/office/powerpoint/2010/main" val="65431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DDC047-15DF-4AB6-BE7C-E7020AF8BAF3}"/>
              </a:ext>
            </a:extLst>
          </p:cNvPr>
          <p:cNvPicPr>
            <a:picLocks noChangeAspect="1"/>
          </p:cNvPicPr>
          <p:nvPr/>
        </p:nvPicPr>
        <p:blipFill rotWithShape="1">
          <a:blip r:embed="rId3"/>
          <a:srcRect r="25540"/>
          <a:stretch/>
        </p:blipFill>
        <p:spPr>
          <a:xfrm>
            <a:off x="1619087" y="1897117"/>
            <a:ext cx="8702072" cy="2895600"/>
          </a:xfrm>
          <a:prstGeom prst="rect">
            <a:avLst/>
          </a:prstGeom>
        </p:spPr>
      </p:pic>
    </p:spTree>
    <p:extLst>
      <p:ext uri="{BB962C8B-B14F-4D97-AF65-F5344CB8AC3E}">
        <p14:creationId xmlns:p14="http://schemas.microsoft.com/office/powerpoint/2010/main" val="182984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CDBAD4-6872-4A08-914C-A9D2A83571F1}"/>
              </a:ext>
            </a:extLst>
          </p:cNvPr>
          <p:cNvPicPr>
            <a:picLocks noChangeAspect="1"/>
          </p:cNvPicPr>
          <p:nvPr/>
        </p:nvPicPr>
        <p:blipFill>
          <a:blip r:embed="rId3"/>
          <a:stretch>
            <a:fillRect/>
          </a:stretch>
        </p:blipFill>
        <p:spPr>
          <a:xfrm>
            <a:off x="2814637" y="542925"/>
            <a:ext cx="6562725" cy="5772150"/>
          </a:xfrm>
          <a:prstGeom prst="rect">
            <a:avLst/>
          </a:prstGeom>
        </p:spPr>
      </p:pic>
    </p:spTree>
    <p:extLst>
      <p:ext uri="{BB962C8B-B14F-4D97-AF65-F5344CB8AC3E}">
        <p14:creationId xmlns:p14="http://schemas.microsoft.com/office/powerpoint/2010/main" val="366825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10228-D991-4C00-973D-F546A1BE6774}"/>
              </a:ext>
            </a:extLst>
          </p:cNvPr>
          <p:cNvPicPr>
            <a:picLocks noChangeAspect="1"/>
          </p:cNvPicPr>
          <p:nvPr/>
        </p:nvPicPr>
        <p:blipFill>
          <a:blip r:embed="rId3"/>
          <a:stretch>
            <a:fillRect/>
          </a:stretch>
        </p:blipFill>
        <p:spPr>
          <a:xfrm>
            <a:off x="2573556" y="329269"/>
            <a:ext cx="6372225" cy="4791075"/>
          </a:xfrm>
          <a:prstGeom prst="rect">
            <a:avLst/>
          </a:prstGeom>
        </p:spPr>
      </p:pic>
      <p:pic>
        <p:nvPicPr>
          <p:cNvPr id="5" name="Picture 4">
            <a:extLst>
              <a:ext uri="{FF2B5EF4-FFF2-40B4-BE49-F238E27FC236}">
                <a16:creationId xmlns:a16="http://schemas.microsoft.com/office/drawing/2014/main" id="{F8986343-C521-4436-A732-FF51A78BBC06}"/>
              </a:ext>
            </a:extLst>
          </p:cNvPr>
          <p:cNvPicPr>
            <a:picLocks noChangeAspect="1"/>
          </p:cNvPicPr>
          <p:nvPr/>
        </p:nvPicPr>
        <p:blipFill rotWithShape="1">
          <a:blip r:embed="rId4"/>
          <a:srcRect t="26021"/>
          <a:stretch/>
        </p:blipFill>
        <p:spPr>
          <a:xfrm>
            <a:off x="2591948" y="4950373"/>
            <a:ext cx="6448425" cy="916042"/>
          </a:xfrm>
          <a:prstGeom prst="rect">
            <a:avLst/>
          </a:prstGeom>
        </p:spPr>
      </p:pic>
    </p:spTree>
    <p:extLst>
      <p:ext uri="{BB962C8B-B14F-4D97-AF65-F5344CB8AC3E}">
        <p14:creationId xmlns:p14="http://schemas.microsoft.com/office/powerpoint/2010/main" val="295001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219</TotalTime>
  <Words>3383</Words>
  <Application>Microsoft Office PowerPoint</Application>
  <PresentationFormat>Widescreen</PresentationFormat>
  <Paragraphs>76</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Porkodi Venkatesh</dc:creator>
  <cp:lastModifiedBy>Porkodi Venkatesh</cp:lastModifiedBy>
  <cp:revision>2</cp:revision>
  <dcterms:created xsi:type="dcterms:W3CDTF">2022-03-15T16:20:41Z</dcterms:created>
  <dcterms:modified xsi:type="dcterms:W3CDTF">2022-11-15T12:20:56Z</dcterms:modified>
</cp:coreProperties>
</file>