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2DF-DA42-4D33-8F5E-2CDAC6BB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78A0B-F094-3C51-80C0-EFA42F3A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4047-C0E6-5083-3A4E-AF54AF34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D890-A902-FDF1-5B06-276FC946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2317-8B4E-74C7-99CE-72A2B9D9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18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3E36-9C41-D28F-5C6F-27C76D7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25BA9-21DF-492E-0211-16880FD2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939C-0195-EB77-93D9-D09F578F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9A58-0100-BCC1-5C30-2624D714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05B4-206F-E421-EDB2-E807EA40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957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3D0EF-2034-C5EC-0042-C6845C87C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3D89B-FD29-11DE-4F93-91918159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E1E1-BB99-5707-6997-27483F38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5836-EC87-4042-2BC1-84AF4ED9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281F-6325-FF58-0DA0-B17A741C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19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8B63-D06B-1770-0D62-EACECDEE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2865-9A03-D56C-B764-13779631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7A27-0113-CFF0-D154-026EC717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7BED4-1FAF-E242-9751-792AD2AC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85AB-EA35-5363-8233-BEC4895C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43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94D5-ED4A-F41F-1200-D2F48143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C7AC-A47D-FCAF-7AE4-4E877674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0507-E3B1-2C7F-4D17-435403C1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EED2-A764-4E25-CC2E-6B469EE9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101D-3190-51C5-0C7C-152F7808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997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3060-F3D5-0160-A298-F1893A64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6FA0-D96F-65C9-87F6-7CA9FCF7F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D89B2-C483-4305-2280-20546452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F97A5-9FC4-0CAF-89C4-C1275EBC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CFE44-2E91-36AB-D98F-0D08D2E6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8C31C-F71C-2163-89CE-88EFBBB5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448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27C0-EA6F-2E82-F75C-B2650883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35BB-F43E-E797-3F73-A0246463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7805D-8101-2BE5-444B-744708F98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84048-BAD2-27B1-60D1-5D26F7FA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C5A3E-05D2-208B-B7CD-5B15F3D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0D66B-2982-D469-F85A-F4A6E80F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87E6C-31C7-2CED-87FA-39CAF66C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32EAC-E5D7-662D-335A-316E68E7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26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0C5C-50C2-AEC1-5B90-62BF36A0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5235F-91ED-46ED-73BA-2AFA1473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B90AA-5701-A2CA-6023-66ACA7F2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9D149-2631-F5E9-B52C-13DE1A41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49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CA88A-C34A-7ED1-4897-27975CBC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C3A8E-4338-74BB-D12B-0C0AFDC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90511-8715-3B9B-9467-82EBD8EA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09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A4D4-610D-CF3E-6847-B72BE045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4207-B90E-FCAE-A63E-E4D64B54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08140-6DA6-410A-4708-7A5070746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EE14D-41EF-3263-4CF1-50077B69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43C8-7FF2-1913-ECA7-6CEB6CCC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C734-F387-A1A3-977B-BFD7BBC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702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8CA3-3AC7-012B-4FC0-CA8FD401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2D862-351C-DF30-F922-22A336655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6170D-87FD-73C5-73CD-C1252071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CACA5-28A1-83DA-67E9-EF3767E4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8190D-3B75-F953-E000-720AD81F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3FA8-083F-522C-153E-5A4AC18C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835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37D73-9B47-5DDB-FE4A-2C039419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CD2EE-FBC3-EA25-3124-FE3A7642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F495-8264-4DAC-C253-9AEDAFAE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2D51A-22B8-434B-83FB-06E381144BB4}" type="datetimeFigureOut">
              <a:rPr lang="en-PH" smtClean="0"/>
              <a:t>13/09/2022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6E1E-D154-E7BA-8E5B-6ACDC4CB3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5845-1220-38DE-5FF4-FF2B607B3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8AC0-4351-461D-84AF-562790D601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50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0C42-EB0D-4BA5-E55D-D8D6864EA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Netiquette?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EC3FD-23C4-ABC0-DA9D-A29469251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Sorry I didn’t have time to record. </a:t>
            </a:r>
            <a:r>
              <a:rPr lang="en-US" dirty="0" err="1"/>
              <a:t>Huehue</a:t>
            </a:r>
            <a:r>
              <a:rPr lang="en-US" dirty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2037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1453-BB4D-0C16-1124-ABE7867E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8295-A286-EFA5-928A-15EC2210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Yours Truly, Richard Josh B. Villareal</a:t>
            </a:r>
          </a:p>
          <a:p>
            <a:r>
              <a:rPr lang="en-PH" dirty="0"/>
              <a:t>For the Subject Media Information Literacy.</a:t>
            </a:r>
          </a:p>
          <a:p>
            <a:r>
              <a:rPr lang="en-PH" dirty="0"/>
              <a:t>What is Netiquette.</a:t>
            </a: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r>
              <a:rPr lang="en-PH" dirty="0"/>
              <a:t>For Educational </a:t>
            </a:r>
            <a:r>
              <a:rPr lang="en-PH"/>
              <a:t>Purposes Only.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908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8D31-2263-CA5F-F734-9DE03923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Net-</a:t>
            </a:r>
            <a:r>
              <a:rPr lang="en-US" dirty="0" err="1"/>
              <a:t>iquette</a:t>
            </a:r>
            <a:r>
              <a:rPr lang="en-US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BB8C-DDA8-1CA1-38CC-E26CCBAD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Netiquette is composed of two words. Which is Internet and Etiquette.</a:t>
            </a:r>
          </a:p>
          <a:p>
            <a:endParaRPr lang="en-US" dirty="0"/>
          </a:p>
          <a:p>
            <a:r>
              <a:rPr lang="en-US" dirty="0"/>
              <a:t>Internet – is a collection of computers, servers, and WANS. And it has 4 major layers which are.</a:t>
            </a:r>
          </a:p>
          <a:p>
            <a:pPr lvl="1"/>
            <a:r>
              <a:rPr lang="en-US" dirty="0"/>
              <a:t>Layer 1(Surface Web)</a:t>
            </a:r>
          </a:p>
          <a:p>
            <a:pPr lvl="1"/>
            <a:r>
              <a:rPr lang="en-US" dirty="0"/>
              <a:t>Layer 2(Deep Web)</a:t>
            </a:r>
          </a:p>
          <a:p>
            <a:pPr lvl="1"/>
            <a:r>
              <a:rPr lang="en-US" dirty="0"/>
              <a:t>Layer 3(Dark Web)</a:t>
            </a:r>
          </a:p>
          <a:p>
            <a:pPr lvl="1"/>
            <a:r>
              <a:rPr lang="en-US" dirty="0"/>
              <a:t>Layer 4(LAN/Private Web)</a:t>
            </a:r>
          </a:p>
          <a:p>
            <a:endParaRPr lang="en-US" dirty="0"/>
          </a:p>
          <a:p>
            <a:r>
              <a:rPr lang="en-US" dirty="0"/>
              <a:t>Etiquette – or behavior, is a mannerism of a person depending on the situation. This is standardize by good mannerism  or polite.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5293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E60F-01F6-634E-1A82-53730666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know Netiquette?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61BF-9CB2-58A8-7945-A2DF2163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because the Internet has been the ‘go to’ during the pandemic. Of course not just in pandemic. Netiquette is highly observed in </a:t>
            </a:r>
            <a:r>
              <a:rPr lang="en-US" dirty="0" err="1"/>
              <a:t>Darkweb</a:t>
            </a:r>
            <a:r>
              <a:rPr lang="en-US" dirty="0"/>
              <a:t> and </a:t>
            </a:r>
            <a:r>
              <a:rPr lang="en-US" dirty="0" err="1"/>
              <a:t>Deepweeb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Darkweb</a:t>
            </a:r>
            <a:r>
              <a:rPr lang="en-US" dirty="0"/>
              <a:t> such as IRC(Internet Relay Chat), Black Market and Facebook(Yes, there’s Facebook in </a:t>
            </a:r>
            <a:r>
              <a:rPr lang="en-US" dirty="0" err="1"/>
              <a:t>Darkweb</a:t>
            </a:r>
            <a:r>
              <a:rPr lang="en-US" dirty="0"/>
              <a:t>.) that are address to a DMZ(de-militarize zone) network. </a:t>
            </a:r>
          </a:p>
          <a:p>
            <a:endParaRPr lang="en-US" dirty="0"/>
          </a:p>
          <a:p>
            <a:r>
              <a:rPr lang="en-US" dirty="0" err="1"/>
              <a:t>Deepweb</a:t>
            </a:r>
            <a:r>
              <a:rPr lang="en-US" dirty="0"/>
              <a:t> such as private chats/GC. Work portals.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609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066B-AA3D-15B3-ACAE-3458E10B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Netiquette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8110-23F0-3F29-528A-3F1CE078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Netiquette is composed of 5 major traits.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Honesty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Modesty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Just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Anonymity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Contributor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98F2-CD76-1084-6D72-9AB7CB2C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Do I Need Honest?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841C-6585-E809-D2E9-DC939EFB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Because your action reflects you!</a:t>
            </a:r>
          </a:p>
        </p:txBody>
      </p:sp>
    </p:spTree>
    <p:extLst>
      <p:ext uri="{BB962C8B-B14F-4D97-AF65-F5344CB8AC3E}">
        <p14:creationId xmlns:p14="http://schemas.microsoft.com/office/powerpoint/2010/main" val="18836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416-4B1D-267C-7F03-D8A797F9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Do I need to be Modest?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7210-4AF6-FDF3-C0DE-3CB8217E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Because you don’t know who are you talking to.</a:t>
            </a:r>
            <a:br>
              <a:rPr lang="en-PH" dirty="0"/>
            </a:br>
            <a:br>
              <a:rPr lang="en-PH" dirty="0"/>
            </a:br>
            <a:r>
              <a:rPr lang="en-PH" dirty="0"/>
              <a:t>They might be your driver to heaven.</a:t>
            </a:r>
          </a:p>
        </p:txBody>
      </p:sp>
    </p:spTree>
    <p:extLst>
      <p:ext uri="{BB962C8B-B14F-4D97-AF65-F5344CB8AC3E}">
        <p14:creationId xmlns:p14="http://schemas.microsoft.com/office/powerpoint/2010/main" val="97838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36C2-8948-1E72-882F-84D4B8D3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Do you need to be Just?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7147-6F78-184D-C008-9980366B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Although this Contradict the first 2 traits. Being just is need for you to avoid conflicts like getting flamed.</a:t>
            </a:r>
          </a:p>
        </p:txBody>
      </p:sp>
    </p:spTree>
    <p:extLst>
      <p:ext uri="{BB962C8B-B14F-4D97-AF65-F5344CB8AC3E}">
        <p14:creationId xmlns:p14="http://schemas.microsoft.com/office/powerpoint/2010/main" val="5926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159A-565A-23C4-CE61-9719CB8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Of course you’re not a superstar(Anonymous is Recommend)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39A0-076E-9310-C917-04A3BEA0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They don’t know you exist. Unless you’re using “Tinder”/ </a:t>
            </a:r>
          </a:p>
          <a:p>
            <a:pPr marL="0" indent="0">
              <a:buNone/>
            </a:pPr>
            <a:r>
              <a:rPr lang="en-PH" dirty="0"/>
              <a:t>“Facebook Dating”.</a:t>
            </a:r>
          </a:p>
        </p:txBody>
      </p:sp>
    </p:spTree>
    <p:extLst>
      <p:ext uri="{BB962C8B-B14F-4D97-AF65-F5344CB8AC3E}">
        <p14:creationId xmlns:p14="http://schemas.microsoft.com/office/powerpoint/2010/main" val="414606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FB04-D590-1FEB-6949-53DE9907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Contribute.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3BD2-5932-10B1-C70E-7AC58F76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Correcting false information, Giving Facts and good source one of the traits of being a good netizen.</a:t>
            </a:r>
          </a:p>
        </p:txBody>
      </p:sp>
    </p:spTree>
    <p:extLst>
      <p:ext uri="{BB962C8B-B14F-4D97-AF65-F5344CB8AC3E}">
        <p14:creationId xmlns:p14="http://schemas.microsoft.com/office/powerpoint/2010/main" val="235165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 is Netiquette?</vt:lpstr>
      <vt:lpstr>Net-iquette?</vt:lpstr>
      <vt:lpstr>Why should I know Netiquette?</vt:lpstr>
      <vt:lpstr>So, What is Netiquette</vt:lpstr>
      <vt:lpstr>Why Do I Need Honest?</vt:lpstr>
      <vt:lpstr>Why Do I need to be Modest?</vt:lpstr>
      <vt:lpstr>Why Do you need to be Just?</vt:lpstr>
      <vt:lpstr>Of course you’re not a superstar(Anonymous is Recommend)</vt:lpstr>
      <vt:lpstr>Contribute.</vt:lpstr>
      <vt:lpstr>Created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Netiquette?</dc:title>
  <dc:creator>richard villareal</dc:creator>
  <cp:lastModifiedBy>richard villareal</cp:lastModifiedBy>
  <cp:revision>1</cp:revision>
  <dcterms:created xsi:type="dcterms:W3CDTF">2022-09-13T10:43:44Z</dcterms:created>
  <dcterms:modified xsi:type="dcterms:W3CDTF">2022-09-13T10:43:57Z</dcterms:modified>
</cp:coreProperties>
</file>