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5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91767-023A-6251-BB96-E9D9177CA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260D7E-7E0B-B361-3FC4-82BF7D81D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DE4145-12DA-9D4D-20B8-B8B73381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B9AE-8371-4321-9DE8-952EE4769D4C}" type="datetimeFigureOut">
              <a:rPr lang="de-DE" smtClean="0"/>
              <a:t>24.05.2024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42AB7-601E-2339-FB1D-6BF0A9FE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98B5F7-FC23-7D3C-7F33-73643031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0DFB-372C-496F-973F-045980AFDA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44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8A9CC-8F33-7C44-E466-01DE8F9F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F0659F-9EB9-A639-BB13-616F77930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AA20CC-8708-1B95-0478-C6ECADFA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B9AE-8371-4321-9DE8-952EE4769D4C}" type="datetimeFigureOut">
              <a:rPr lang="de-DE" smtClean="0"/>
              <a:t>24.05.2024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B64B1C-80DA-A231-DCC2-D2902F07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8B3C85-1DE7-5AD7-5610-B7CF039C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0DFB-372C-496F-973F-045980AFDA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66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366D6D-04DD-EE9E-B47C-A78C14ABB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CA1F3E-28BD-1668-0DA3-630614ABF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D5461-417D-949A-98E5-5BA1A9F4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B9AE-8371-4321-9DE8-952EE4769D4C}" type="datetimeFigureOut">
              <a:rPr lang="de-DE" smtClean="0"/>
              <a:t>24.05.2024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564AB-0A2E-78D5-3F18-995F1510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699768-0C4B-C323-A42B-14413BA3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0DFB-372C-496F-973F-045980AFDA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93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26389-4DEF-E90B-0FB6-A69D3C04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1A32B-F624-2F19-BBA7-86FC7388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D5B9C2-FE98-9FD4-C1F1-6207618A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B9AE-8371-4321-9DE8-952EE4769D4C}" type="datetimeFigureOut">
              <a:rPr lang="de-DE" smtClean="0"/>
              <a:t>24.05.2024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5805F3-880E-1693-DDB8-04F2C9CC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DFD14D-A056-387D-BD67-361A73E1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0DFB-372C-496F-973F-045980AFDA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75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D2CE3-CF47-8997-03ED-F0B16ABC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C68D91-83D2-ED7F-D346-5792B64B9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BEBA72-EB69-8DA0-ED38-D7C7600C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B9AE-8371-4321-9DE8-952EE4769D4C}" type="datetimeFigureOut">
              <a:rPr lang="de-DE" smtClean="0"/>
              <a:t>24.05.2024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CF0ACF-4FEF-73D4-335F-43D29CA7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CFF928-8BDD-A89B-EA50-93FAD54C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0DFB-372C-496F-973F-045980AFDA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98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2B2FC-C02E-FB80-7AB3-4CA64545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D6D4FD-6D5B-78B8-09AD-0997ECCA3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2B0F8F-358A-9925-E464-E8819C10E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9348C6-D6A3-3EED-E186-A4F2DD13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B9AE-8371-4321-9DE8-952EE4769D4C}" type="datetimeFigureOut">
              <a:rPr lang="de-DE" smtClean="0"/>
              <a:t>24.05.2024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F72FE0-12FB-1F9C-8943-544F63A0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41CBE1-2761-4D02-5A4D-C96A103F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0DFB-372C-496F-973F-045980AFDA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74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F7B30-3259-B1A0-9792-4DDA1EEB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6E10B9-A2C8-F25B-43E6-08847012E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A281F3-971B-5555-7AA2-04A72C909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86DC33-9BBF-3A92-1265-70DBAABF1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4B7D89-667E-8D7A-9546-6EB5FE381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D2C5CA-4223-62C6-6500-83A53880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B9AE-8371-4321-9DE8-952EE4769D4C}" type="datetimeFigureOut">
              <a:rPr lang="de-DE" smtClean="0"/>
              <a:t>24.05.2024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3CE2F9-A891-FA71-F0C1-9958600A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B820E8-CF63-44C0-9BEB-5D366DE6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0DFB-372C-496F-973F-045980AFDA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74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F39B7-3BEF-2088-A9F5-2B74C98A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DB5659-D767-5B9E-0117-0867DFF2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B9AE-8371-4321-9DE8-952EE4769D4C}" type="datetimeFigureOut">
              <a:rPr lang="de-DE" smtClean="0"/>
              <a:t>24.05.2024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403069-1B28-48DE-C8FC-25C5CE68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436FDE-0A2D-8A26-DD63-5A996426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0DFB-372C-496F-973F-045980AFDA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8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44C23B-CE9B-39B3-2ACF-0C12E6F2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B9AE-8371-4321-9DE8-952EE4769D4C}" type="datetimeFigureOut">
              <a:rPr lang="de-DE" smtClean="0"/>
              <a:t>24.05.2024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361734-6E38-01A2-57FF-BB7EECF4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EB07F9-53C4-FDC5-07DC-BB6436D9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0DFB-372C-496F-973F-045980AFDA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75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88EA7-6E66-4C69-1A14-3FFE42F5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FB4F41-7B19-7F8E-A239-BD0AA9EC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6C98F7-199A-AD5A-407E-DFC5EC130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5E19AB-A42C-3D09-9EBC-6A064978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B9AE-8371-4321-9DE8-952EE4769D4C}" type="datetimeFigureOut">
              <a:rPr lang="de-DE" smtClean="0"/>
              <a:t>24.05.2024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8C86CE-9432-5F11-E7BD-3BDBF72F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1841FB-5775-77A9-3816-30B93297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0DFB-372C-496F-973F-045980AFDA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45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23C28-2186-A413-62EC-2C768238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0A5BB7-9BC6-C931-F61A-06FE3E8B1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DF3C7B-E183-1DB3-6C38-1DE21DB0A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D8181F-A1FD-583D-B9F6-87483F43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B9AE-8371-4321-9DE8-952EE4769D4C}" type="datetimeFigureOut">
              <a:rPr lang="de-DE" smtClean="0"/>
              <a:t>24.05.2024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40C16D-98DD-885A-7886-956B4D6B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FDC14E-155B-D378-5597-47D9D747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0DFB-372C-496F-973F-045980AFDA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86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670757-59F0-0171-07DD-4D81B9CB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0C1462-952C-18FB-F5ED-243FD7858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2A98E2-47D7-8CDE-9A93-E7E3C4D67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61B9AE-8371-4321-9DE8-952EE4769D4C}" type="datetimeFigureOut">
              <a:rPr lang="de-DE" smtClean="0"/>
              <a:t>24.05.2024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84381-FB13-694F-8483-7D3893439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EC0E5B-5CBC-C43B-202F-41E5E4614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B0DFB-372C-496F-973F-045980AFDA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02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326879-35D6-A397-7B9D-D45172DF6BE0}"/>
              </a:ext>
            </a:extLst>
          </p:cNvPr>
          <p:cNvCxnSpPr>
            <a:cxnSpLocks/>
          </p:cNvCxnSpPr>
          <p:nvPr/>
        </p:nvCxnSpPr>
        <p:spPr>
          <a:xfrm>
            <a:off x="325821" y="1587062"/>
            <a:ext cx="11088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2920B162-3F95-B2F8-E07A-BBF1A22DF7DA}"/>
              </a:ext>
            </a:extLst>
          </p:cNvPr>
          <p:cNvSpPr txBox="1"/>
          <p:nvPr/>
        </p:nvSpPr>
        <p:spPr>
          <a:xfrm>
            <a:off x="0" y="269594"/>
            <a:ext cx="2248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588</a:t>
            </a:r>
            <a:r>
              <a:rPr lang="de-DE" dirty="0"/>
              <a:t> BC</a:t>
            </a:r>
          </a:p>
          <a:p>
            <a:r>
              <a:rPr lang="de-DE" dirty="0" err="1"/>
              <a:t>Announcement</a:t>
            </a:r>
            <a:r>
              <a:rPr lang="de-DE" dirty="0"/>
              <a:t> </a:t>
            </a:r>
          </a:p>
          <a:p>
            <a:r>
              <a:rPr lang="de-DE" dirty="0"/>
              <a:t>to </a:t>
            </a:r>
            <a:r>
              <a:rPr lang="de-DE" dirty="0" err="1"/>
              <a:t>rebuild</a:t>
            </a:r>
            <a:r>
              <a:rPr lang="de-DE" dirty="0"/>
              <a:t> Jerusalem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ED9093C-FAFB-A48F-7FBF-569C290F0E86}"/>
              </a:ext>
            </a:extLst>
          </p:cNvPr>
          <p:cNvCxnSpPr/>
          <p:nvPr/>
        </p:nvCxnSpPr>
        <p:spPr>
          <a:xfrm>
            <a:off x="641131" y="1324303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77A9092-4C8C-ECB6-0612-2DB30E8489AD}"/>
              </a:ext>
            </a:extLst>
          </p:cNvPr>
          <p:cNvCxnSpPr/>
          <p:nvPr/>
        </p:nvCxnSpPr>
        <p:spPr>
          <a:xfrm>
            <a:off x="3000704" y="1324303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31906AD-23C6-6E1C-8E8C-BFC9D1C79F23}"/>
              </a:ext>
            </a:extLst>
          </p:cNvPr>
          <p:cNvSpPr txBox="1"/>
          <p:nvPr/>
        </p:nvSpPr>
        <p:spPr>
          <a:xfrm>
            <a:off x="2248244" y="269594"/>
            <a:ext cx="1629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539</a:t>
            </a:r>
            <a:r>
              <a:rPr lang="de-DE" dirty="0"/>
              <a:t> BC</a:t>
            </a:r>
          </a:p>
          <a:p>
            <a:r>
              <a:rPr lang="de-DE" dirty="0" err="1"/>
              <a:t>Annointed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r>
              <a:rPr lang="de-DE" dirty="0"/>
              <a:t>Cyrus </a:t>
            </a:r>
            <a:r>
              <a:rPr lang="de-DE" dirty="0" err="1"/>
              <a:t>arrived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C7358FE-D09E-E786-F244-CD8474825E4F}"/>
              </a:ext>
            </a:extLst>
          </p:cNvPr>
          <p:cNvSpPr txBox="1"/>
          <p:nvPr/>
        </p:nvSpPr>
        <p:spPr>
          <a:xfrm>
            <a:off x="1076804" y="1665156"/>
            <a:ext cx="148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7*7=</a:t>
            </a:r>
            <a:r>
              <a:rPr lang="de-DE" dirty="0">
                <a:solidFill>
                  <a:srgbClr val="FF0000"/>
                </a:solidFill>
              </a:rPr>
              <a:t>49</a:t>
            </a:r>
            <a:r>
              <a:rPr lang="de-DE" dirty="0"/>
              <a:t> </a:t>
            </a:r>
            <a:r>
              <a:rPr lang="de-DE" dirty="0" err="1"/>
              <a:t>years</a:t>
            </a:r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A748D81-1169-816E-DC6F-4DBBEA1E9409}"/>
              </a:ext>
            </a:extLst>
          </p:cNvPr>
          <p:cNvCxnSpPr/>
          <p:nvPr/>
        </p:nvCxnSpPr>
        <p:spPr>
          <a:xfrm>
            <a:off x="4698125" y="1303284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2CEB154-AB33-E771-A322-E586C48FDE6F}"/>
              </a:ext>
            </a:extLst>
          </p:cNvPr>
          <p:cNvSpPr txBox="1"/>
          <p:nvPr/>
        </p:nvSpPr>
        <p:spPr>
          <a:xfrm>
            <a:off x="4071789" y="269594"/>
            <a:ext cx="1863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440</a:t>
            </a:r>
            <a:r>
              <a:rPr lang="de-DE" dirty="0"/>
              <a:t> BC</a:t>
            </a:r>
          </a:p>
          <a:p>
            <a:r>
              <a:rPr lang="de-DE" dirty="0"/>
              <a:t>Temple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rebuild</a:t>
            </a:r>
            <a:endParaRPr lang="de-DE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583CE50-C121-1B0F-021B-8CC8E4BACF99}"/>
              </a:ext>
            </a:extLst>
          </p:cNvPr>
          <p:cNvCxnSpPr/>
          <p:nvPr/>
        </p:nvCxnSpPr>
        <p:spPr>
          <a:xfrm>
            <a:off x="6532180" y="1303284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77BF1B3-84F1-3D58-9CAC-8EC902680E4A}"/>
              </a:ext>
            </a:extLst>
          </p:cNvPr>
          <p:cNvSpPr txBox="1"/>
          <p:nvPr/>
        </p:nvSpPr>
        <p:spPr>
          <a:xfrm>
            <a:off x="5993441" y="269594"/>
            <a:ext cx="1888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6</a:t>
            </a:r>
            <a:r>
              <a:rPr lang="de-DE" dirty="0"/>
              <a:t> BC</a:t>
            </a:r>
          </a:p>
          <a:p>
            <a:r>
              <a:rPr lang="de-DE" dirty="0"/>
              <a:t>Start </a:t>
            </a:r>
            <a:r>
              <a:rPr lang="de-DE" dirty="0" err="1"/>
              <a:t>of</a:t>
            </a:r>
            <a:r>
              <a:rPr lang="de-DE" dirty="0"/>
              <a:t> last </a:t>
            </a:r>
            <a:r>
              <a:rPr lang="de-DE" dirty="0" err="1"/>
              <a:t>week</a:t>
            </a:r>
            <a:endParaRPr lang="de-DE" dirty="0"/>
          </a:p>
          <a:p>
            <a:r>
              <a:rPr lang="de-DE" dirty="0"/>
              <a:t>Jesus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born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DDC1CF4-23EA-DF3A-6E50-F9CD625EAC4F}"/>
              </a:ext>
            </a:extLst>
          </p:cNvPr>
          <p:cNvSpPr txBox="1"/>
          <p:nvPr/>
        </p:nvSpPr>
        <p:spPr>
          <a:xfrm>
            <a:off x="4871039" y="1592320"/>
            <a:ext cx="173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62*7=</a:t>
            </a:r>
            <a:r>
              <a:rPr lang="de-DE" dirty="0">
                <a:solidFill>
                  <a:srgbClr val="FF0000"/>
                </a:solidFill>
              </a:rPr>
              <a:t>434</a:t>
            </a:r>
            <a:r>
              <a:rPr lang="de-DE" dirty="0"/>
              <a:t> </a:t>
            </a:r>
            <a:r>
              <a:rPr lang="de-DE" dirty="0" err="1"/>
              <a:t>years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780F731-1FB9-58F2-E420-921E6633C08D}"/>
              </a:ext>
            </a:extLst>
          </p:cNvPr>
          <p:cNvSpPr txBox="1"/>
          <p:nvPr/>
        </p:nvSpPr>
        <p:spPr>
          <a:xfrm>
            <a:off x="3000704" y="1626901"/>
            <a:ext cx="17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Temple </a:t>
            </a:r>
            <a:r>
              <a:rPr lang="de-DE" dirty="0" err="1"/>
              <a:t>building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573D8B-CD4C-6600-1728-F122404A1524}"/>
              </a:ext>
            </a:extLst>
          </p:cNvPr>
          <p:cNvCxnSpPr>
            <a:cxnSpLocks/>
          </p:cNvCxnSpPr>
          <p:nvPr/>
        </p:nvCxnSpPr>
        <p:spPr>
          <a:xfrm>
            <a:off x="6532180" y="3429000"/>
            <a:ext cx="4882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720AA39-7955-3848-D371-2AF052F4ED73}"/>
              </a:ext>
            </a:extLst>
          </p:cNvPr>
          <p:cNvCxnSpPr>
            <a:cxnSpLocks/>
          </p:cNvCxnSpPr>
          <p:nvPr/>
        </p:nvCxnSpPr>
        <p:spPr>
          <a:xfrm>
            <a:off x="6532180" y="5092262"/>
            <a:ext cx="4882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2D3E3329-3673-4E15-062A-521D339C2EED}"/>
              </a:ext>
            </a:extLst>
          </p:cNvPr>
          <p:cNvCxnSpPr/>
          <p:nvPr/>
        </p:nvCxnSpPr>
        <p:spPr>
          <a:xfrm>
            <a:off x="6542691" y="3155731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A95FA9C-D669-0B2A-BF03-546DF281C509}"/>
              </a:ext>
            </a:extLst>
          </p:cNvPr>
          <p:cNvCxnSpPr/>
          <p:nvPr/>
        </p:nvCxnSpPr>
        <p:spPr>
          <a:xfrm>
            <a:off x="8870732" y="3155731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4C49CA1-79A5-120C-42A1-22BA0F9E1E61}"/>
              </a:ext>
            </a:extLst>
          </p:cNvPr>
          <p:cNvCxnSpPr/>
          <p:nvPr/>
        </p:nvCxnSpPr>
        <p:spPr>
          <a:xfrm>
            <a:off x="11104180" y="3155731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26627198-F98F-927D-AA95-2E6758C3B832}"/>
              </a:ext>
            </a:extLst>
          </p:cNvPr>
          <p:cNvCxnSpPr/>
          <p:nvPr/>
        </p:nvCxnSpPr>
        <p:spPr>
          <a:xfrm>
            <a:off x="11104180" y="4845270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B6890DA-3D52-DF2B-BAAC-8BCFABE969D6}"/>
              </a:ext>
            </a:extLst>
          </p:cNvPr>
          <p:cNvCxnSpPr/>
          <p:nvPr/>
        </p:nvCxnSpPr>
        <p:spPr>
          <a:xfrm>
            <a:off x="8870732" y="4845270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AF0936A-79E0-540E-642E-C7B4B51BF09A}"/>
              </a:ext>
            </a:extLst>
          </p:cNvPr>
          <p:cNvCxnSpPr/>
          <p:nvPr/>
        </p:nvCxnSpPr>
        <p:spPr>
          <a:xfrm>
            <a:off x="6532180" y="4818993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EAA152F2-B161-62C0-17B0-5C436193E75D}"/>
              </a:ext>
            </a:extLst>
          </p:cNvPr>
          <p:cNvSpPr txBox="1"/>
          <p:nvPr/>
        </p:nvSpPr>
        <p:spPr>
          <a:xfrm>
            <a:off x="6882456" y="3491327"/>
            <a:ext cx="174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0.5*7=</a:t>
            </a:r>
            <a:r>
              <a:rPr lang="de-DE" dirty="0">
                <a:solidFill>
                  <a:srgbClr val="FF0000"/>
                </a:solidFill>
              </a:rPr>
              <a:t>3.5</a:t>
            </a:r>
            <a:r>
              <a:rPr lang="de-DE" dirty="0"/>
              <a:t> </a:t>
            </a:r>
            <a:r>
              <a:rPr lang="de-DE" dirty="0" err="1"/>
              <a:t>years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0DE9A3F-985E-BFBE-013B-FF03DE4B3D5C}"/>
              </a:ext>
            </a:extLst>
          </p:cNvPr>
          <p:cNvSpPr txBox="1"/>
          <p:nvPr/>
        </p:nvSpPr>
        <p:spPr>
          <a:xfrm>
            <a:off x="9115903" y="3449865"/>
            <a:ext cx="174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0.5*7=</a:t>
            </a:r>
            <a:r>
              <a:rPr lang="de-DE" dirty="0">
                <a:solidFill>
                  <a:srgbClr val="FF0000"/>
                </a:solidFill>
              </a:rPr>
              <a:t>3.5</a:t>
            </a:r>
            <a:r>
              <a:rPr lang="de-DE" dirty="0"/>
              <a:t> </a:t>
            </a:r>
            <a:r>
              <a:rPr lang="de-DE" dirty="0" err="1"/>
              <a:t>years</a:t>
            </a:r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64F9A05-C016-09EC-2AEC-31D429E71DBD}"/>
              </a:ext>
            </a:extLst>
          </p:cNvPr>
          <p:cNvSpPr txBox="1"/>
          <p:nvPr/>
        </p:nvSpPr>
        <p:spPr>
          <a:xfrm>
            <a:off x="9165829" y="5079859"/>
            <a:ext cx="174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0.5*7=</a:t>
            </a:r>
            <a:r>
              <a:rPr lang="de-DE" dirty="0">
                <a:solidFill>
                  <a:srgbClr val="FF0000"/>
                </a:solidFill>
              </a:rPr>
              <a:t>3.5</a:t>
            </a:r>
            <a:r>
              <a:rPr lang="de-DE" dirty="0"/>
              <a:t> </a:t>
            </a:r>
            <a:r>
              <a:rPr lang="de-DE" dirty="0" err="1"/>
              <a:t>years</a:t>
            </a:r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91A5649-0EF1-6A34-910D-B6277A4E1896}"/>
              </a:ext>
            </a:extLst>
          </p:cNvPr>
          <p:cNvSpPr txBox="1"/>
          <p:nvPr/>
        </p:nvSpPr>
        <p:spPr>
          <a:xfrm>
            <a:off x="6932382" y="5079859"/>
            <a:ext cx="174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0.5*7=</a:t>
            </a:r>
            <a:r>
              <a:rPr lang="de-DE" dirty="0">
                <a:solidFill>
                  <a:srgbClr val="FF0000"/>
                </a:solidFill>
              </a:rPr>
              <a:t>3.5</a:t>
            </a:r>
            <a:r>
              <a:rPr lang="de-DE" dirty="0"/>
              <a:t> </a:t>
            </a:r>
            <a:r>
              <a:rPr lang="de-DE" dirty="0" err="1"/>
              <a:t>years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B5526F9-43CA-2042-210A-9270E2B10E43}"/>
              </a:ext>
            </a:extLst>
          </p:cNvPr>
          <p:cNvSpPr txBox="1"/>
          <p:nvPr/>
        </p:nvSpPr>
        <p:spPr>
          <a:xfrm>
            <a:off x="5967225" y="2297660"/>
            <a:ext cx="140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27</a:t>
            </a:r>
            <a:r>
              <a:rPr lang="de-DE" dirty="0"/>
              <a:t> AD</a:t>
            </a:r>
          </a:p>
          <a:p>
            <a:r>
              <a:rPr lang="de-DE" dirty="0"/>
              <a:t>Jesus </a:t>
            </a:r>
            <a:r>
              <a:rPr lang="de-DE" dirty="0" err="1"/>
              <a:t>starts</a:t>
            </a:r>
            <a:r>
              <a:rPr lang="de-DE" dirty="0"/>
              <a:t> </a:t>
            </a:r>
          </a:p>
          <a:p>
            <a:r>
              <a:rPr lang="de-DE" dirty="0" err="1"/>
              <a:t>ministry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C98827F-0D2C-EED0-7710-C8BBD739068E}"/>
              </a:ext>
            </a:extLst>
          </p:cNvPr>
          <p:cNvSpPr txBox="1"/>
          <p:nvPr/>
        </p:nvSpPr>
        <p:spPr>
          <a:xfrm>
            <a:off x="8077538" y="2280406"/>
            <a:ext cx="135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31</a:t>
            </a:r>
            <a:r>
              <a:rPr lang="de-DE" dirty="0"/>
              <a:t> AD</a:t>
            </a:r>
          </a:p>
          <a:p>
            <a:r>
              <a:rPr lang="de-DE" dirty="0"/>
              <a:t>Jesus </a:t>
            </a:r>
            <a:r>
              <a:rPr lang="de-DE" dirty="0" err="1"/>
              <a:t>death</a:t>
            </a:r>
            <a:endParaRPr lang="de-DE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8B5D0E4-6A7F-4E53-85DE-20B095A01D14}"/>
              </a:ext>
            </a:extLst>
          </p:cNvPr>
          <p:cNvSpPr txBox="1"/>
          <p:nvPr/>
        </p:nvSpPr>
        <p:spPr>
          <a:xfrm>
            <a:off x="10037382" y="2246587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34</a:t>
            </a:r>
            <a:r>
              <a:rPr lang="de-DE" dirty="0"/>
              <a:t> AD</a:t>
            </a:r>
          </a:p>
          <a:p>
            <a:r>
              <a:rPr lang="de-DE" dirty="0"/>
              <a:t>Stephanus </a:t>
            </a:r>
            <a:r>
              <a:rPr lang="de-DE" dirty="0" err="1"/>
              <a:t>death</a:t>
            </a:r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318900E-A318-FB5B-E101-3FF604A0B64E}"/>
              </a:ext>
            </a:extLst>
          </p:cNvPr>
          <p:cNvSpPr txBox="1"/>
          <p:nvPr/>
        </p:nvSpPr>
        <p:spPr>
          <a:xfrm>
            <a:off x="5935633" y="3988703"/>
            <a:ext cx="1763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66</a:t>
            </a:r>
            <a:r>
              <a:rPr lang="de-DE" dirty="0"/>
              <a:t> AD</a:t>
            </a:r>
          </a:p>
          <a:p>
            <a:r>
              <a:rPr lang="de-DE" dirty="0" err="1"/>
              <a:t>Jewish</a:t>
            </a:r>
            <a:r>
              <a:rPr lang="de-DE" dirty="0"/>
              <a:t> war </a:t>
            </a:r>
            <a:r>
              <a:rPr lang="de-DE" dirty="0" err="1"/>
              <a:t>start</a:t>
            </a:r>
            <a:endParaRPr lang="de-DE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594A978-EEBB-B4CC-DE5A-0B9DF1CB56F5}"/>
              </a:ext>
            </a:extLst>
          </p:cNvPr>
          <p:cNvSpPr txBox="1"/>
          <p:nvPr/>
        </p:nvSpPr>
        <p:spPr>
          <a:xfrm>
            <a:off x="8077538" y="3973728"/>
            <a:ext cx="2198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70</a:t>
            </a:r>
            <a:r>
              <a:rPr lang="de-DE" dirty="0"/>
              <a:t> AD</a:t>
            </a:r>
          </a:p>
          <a:p>
            <a:r>
              <a:rPr lang="de-DE" dirty="0"/>
              <a:t>Temple in Jerusalem</a:t>
            </a:r>
            <a:br>
              <a:rPr lang="de-DE" dirty="0"/>
            </a:br>
            <a:r>
              <a:rPr lang="de-DE" dirty="0" err="1"/>
              <a:t>destroyed</a:t>
            </a:r>
            <a:endParaRPr lang="de-DE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93DBCCD-7D36-6EB7-E90A-DA87CC76D4CC}"/>
              </a:ext>
            </a:extLst>
          </p:cNvPr>
          <p:cNvSpPr txBox="1"/>
          <p:nvPr/>
        </p:nvSpPr>
        <p:spPr>
          <a:xfrm>
            <a:off x="10132310" y="3980035"/>
            <a:ext cx="1793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73</a:t>
            </a:r>
            <a:r>
              <a:rPr lang="de-DE" dirty="0"/>
              <a:t> AD</a:t>
            </a:r>
          </a:p>
          <a:p>
            <a:r>
              <a:rPr lang="de-DE" dirty="0" err="1"/>
              <a:t>Jewish</a:t>
            </a:r>
            <a:r>
              <a:rPr lang="de-DE" dirty="0"/>
              <a:t> war </a:t>
            </a:r>
            <a:r>
              <a:rPr lang="de-DE" dirty="0" err="1"/>
              <a:t>ends</a:t>
            </a:r>
            <a:endParaRPr lang="de-DE" dirty="0"/>
          </a:p>
        </p:txBody>
      </p:sp>
      <p:sp>
        <p:nvSpPr>
          <p:cNvPr id="39" name="Geschweifte Klammer links 38">
            <a:extLst>
              <a:ext uri="{FF2B5EF4-FFF2-40B4-BE49-F238E27FC236}">
                <a16:creationId xmlns:a16="http://schemas.microsoft.com/office/drawing/2014/main" id="{6530286C-E2A6-BD97-E3BE-45E19D7DC96A}"/>
              </a:ext>
            </a:extLst>
          </p:cNvPr>
          <p:cNvSpPr/>
          <p:nvPr/>
        </p:nvSpPr>
        <p:spPr>
          <a:xfrm>
            <a:off x="5445292" y="2892918"/>
            <a:ext cx="398791" cy="23727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1C150BF-4B20-E912-9395-07B5EDD01859}"/>
              </a:ext>
            </a:extLst>
          </p:cNvPr>
          <p:cNvSpPr txBox="1"/>
          <p:nvPr/>
        </p:nvSpPr>
        <p:spPr>
          <a:xfrm>
            <a:off x="3256520" y="3860659"/>
            <a:ext cx="20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difference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399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326879-35D6-A397-7B9D-D45172DF6BE0}"/>
              </a:ext>
            </a:extLst>
          </p:cNvPr>
          <p:cNvCxnSpPr>
            <a:cxnSpLocks/>
          </p:cNvCxnSpPr>
          <p:nvPr/>
        </p:nvCxnSpPr>
        <p:spPr>
          <a:xfrm>
            <a:off x="325821" y="1587062"/>
            <a:ext cx="11088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2920B162-3F95-B2F8-E07A-BBF1A22DF7DA}"/>
              </a:ext>
            </a:extLst>
          </p:cNvPr>
          <p:cNvSpPr txBox="1"/>
          <p:nvPr/>
        </p:nvSpPr>
        <p:spPr>
          <a:xfrm>
            <a:off x="0" y="269594"/>
            <a:ext cx="2028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588</a:t>
            </a:r>
            <a:r>
              <a:rPr lang="de-DE" dirty="0"/>
              <a:t> v.u.Z.</a:t>
            </a:r>
          </a:p>
          <a:p>
            <a:r>
              <a:rPr lang="de-DE" dirty="0"/>
              <a:t>Ankündigung </a:t>
            </a:r>
          </a:p>
          <a:p>
            <a:r>
              <a:rPr lang="de-DE" dirty="0"/>
              <a:t>Jerusalem </a:t>
            </a:r>
          </a:p>
          <a:p>
            <a:r>
              <a:rPr lang="de-DE" dirty="0"/>
              <a:t>wiederaufzubauen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ED9093C-FAFB-A48F-7FBF-569C290F0E86}"/>
              </a:ext>
            </a:extLst>
          </p:cNvPr>
          <p:cNvCxnSpPr/>
          <p:nvPr/>
        </p:nvCxnSpPr>
        <p:spPr>
          <a:xfrm>
            <a:off x="641131" y="1324303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77A9092-4C8C-ECB6-0612-2DB30E8489AD}"/>
              </a:ext>
            </a:extLst>
          </p:cNvPr>
          <p:cNvCxnSpPr/>
          <p:nvPr/>
        </p:nvCxnSpPr>
        <p:spPr>
          <a:xfrm>
            <a:off x="3000704" y="1324303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31906AD-23C6-6E1C-8E8C-BFC9D1C79F23}"/>
              </a:ext>
            </a:extLst>
          </p:cNvPr>
          <p:cNvSpPr txBox="1"/>
          <p:nvPr/>
        </p:nvSpPr>
        <p:spPr>
          <a:xfrm>
            <a:off x="2248244" y="269594"/>
            <a:ext cx="1719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539</a:t>
            </a:r>
            <a:r>
              <a:rPr lang="de-DE" dirty="0"/>
              <a:t> v.u.Z.</a:t>
            </a:r>
          </a:p>
          <a:p>
            <a:r>
              <a:rPr lang="de-DE" dirty="0"/>
              <a:t>Gesalbte Cyrus</a:t>
            </a:r>
          </a:p>
          <a:p>
            <a:r>
              <a:rPr lang="de-DE" dirty="0"/>
              <a:t>Tritt auf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C7358FE-D09E-E786-F244-CD8474825E4F}"/>
              </a:ext>
            </a:extLst>
          </p:cNvPr>
          <p:cNvSpPr txBox="1"/>
          <p:nvPr/>
        </p:nvSpPr>
        <p:spPr>
          <a:xfrm>
            <a:off x="1076804" y="1665156"/>
            <a:ext cx="147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7*7=</a:t>
            </a:r>
            <a:r>
              <a:rPr lang="de-DE" dirty="0">
                <a:solidFill>
                  <a:srgbClr val="FF0000"/>
                </a:solidFill>
              </a:rPr>
              <a:t>49</a:t>
            </a:r>
            <a:r>
              <a:rPr lang="de-DE" dirty="0"/>
              <a:t> Jahre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A748D81-1169-816E-DC6F-4DBBEA1E9409}"/>
              </a:ext>
            </a:extLst>
          </p:cNvPr>
          <p:cNvCxnSpPr/>
          <p:nvPr/>
        </p:nvCxnSpPr>
        <p:spPr>
          <a:xfrm>
            <a:off x="4698125" y="1303284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2CEB154-AB33-E771-A322-E586C48FDE6F}"/>
              </a:ext>
            </a:extLst>
          </p:cNvPr>
          <p:cNvSpPr txBox="1"/>
          <p:nvPr/>
        </p:nvSpPr>
        <p:spPr>
          <a:xfrm>
            <a:off x="4071789" y="269594"/>
            <a:ext cx="1912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440</a:t>
            </a:r>
            <a:r>
              <a:rPr lang="de-DE" dirty="0"/>
              <a:t> v.u.Z.</a:t>
            </a:r>
          </a:p>
          <a:p>
            <a:r>
              <a:rPr lang="de-DE" dirty="0"/>
              <a:t>Tempel ist wieder</a:t>
            </a:r>
          </a:p>
          <a:p>
            <a:r>
              <a:rPr lang="de-DE" dirty="0"/>
              <a:t>aufgebaut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583CE50-C121-1B0F-021B-8CC8E4BACF99}"/>
              </a:ext>
            </a:extLst>
          </p:cNvPr>
          <p:cNvCxnSpPr/>
          <p:nvPr/>
        </p:nvCxnSpPr>
        <p:spPr>
          <a:xfrm>
            <a:off x="6532180" y="1303284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77BF1B3-84F1-3D58-9CAC-8EC902680E4A}"/>
              </a:ext>
            </a:extLst>
          </p:cNvPr>
          <p:cNvSpPr txBox="1"/>
          <p:nvPr/>
        </p:nvSpPr>
        <p:spPr>
          <a:xfrm>
            <a:off x="5993441" y="269594"/>
            <a:ext cx="2760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6</a:t>
            </a:r>
            <a:r>
              <a:rPr lang="de-DE" dirty="0"/>
              <a:t> v.u.Z.</a:t>
            </a:r>
          </a:p>
          <a:p>
            <a:r>
              <a:rPr lang="de-DE" dirty="0"/>
              <a:t>Der der letzten Jahrwoche</a:t>
            </a:r>
          </a:p>
          <a:p>
            <a:r>
              <a:rPr lang="de-DE" dirty="0"/>
              <a:t>Geburt Jesu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DDC1CF4-23EA-DF3A-6E50-F9CD625EAC4F}"/>
              </a:ext>
            </a:extLst>
          </p:cNvPr>
          <p:cNvSpPr txBox="1"/>
          <p:nvPr/>
        </p:nvSpPr>
        <p:spPr>
          <a:xfrm>
            <a:off x="4871039" y="1592320"/>
            <a:ext cx="17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62*7=</a:t>
            </a:r>
            <a:r>
              <a:rPr lang="de-DE" dirty="0">
                <a:solidFill>
                  <a:srgbClr val="FF0000"/>
                </a:solidFill>
              </a:rPr>
              <a:t>434</a:t>
            </a:r>
            <a:r>
              <a:rPr lang="de-DE" dirty="0"/>
              <a:t> Jahre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780F731-1FB9-58F2-E420-921E6633C08D}"/>
              </a:ext>
            </a:extLst>
          </p:cNvPr>
          <p:cNvSpPr txBox="1"/>
          <p:nvPr/>
        </p:nvSpPr>
        <p:spPr>
          <a:xfrm>
            <a:off x="3000704" y="1626901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Bauen des </a:t>
            </a:r>
          </a:p>
          <a:p>
            <a:r>
              <a:rPr lang="de-DE" dirty="0"/>
              <a:t>Tempels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573D8B-CD4C-6600-1728-F122404A1524}"/>
              </a:ext>
            </a:extLst>
          </p:cNvPr>
          <p:cNvCxnSpPr>
            <a:cxnSpLocks/>
          </p:cNvCxnSpPr>
          <p:nvPr/>
        </p:nvCxnSpPr>
        <p:spPr>
          <a:xfrm>
            <a:off x="6532180" y="3429000"/>
            <a:ext cx="4882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720AA39-7955-3848-D371-2AF052F4ED73}"/>
              </a:ext>
            </a:extLst>
          </p:cNvPr>
          <p:cNvCxnSpPr>
            <a:cxnSpLocks/>
          </p:cNvCxnSpPr>
          <p:nvPr/>
        </p:nvCxnSpPr>
        <p:spPr>
          <a:xfrm>
            <a:off x="6532180" y="5092262"/>
            <a:ext cx="4882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2D3E3329-3673-4E15-062A-521D339C2EED}"/>
              </a:ext>
            </a:extLst>
          </p:cNvPr>
          <p:cNvCxnSpPr/>
          <p:nvPr/>
        </p:nvCxnSpPr>
        <p:spPr>
          <a:xfrm>
            <a:off x="6542691" y="3155731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A95FA9C-D669-0B2A-BF03-546DF281C509}"/>
              </a:ext>
            </a:extLst>
          </p:cNvPr>
          <p:cNvCxnSpPr/>
          <p:nvPr/>
        </p:nvCxnSpPr>
        <p:spPr>
          <a:xfrm>
            <a:off x="8870732" y="3155731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4C49CA1-79A5-120C-42A1-22BA0F9E1E61}"/>
              </a:ext>
            </a:extLst>
          </p:cNvPr>
          <p:cNvCxnSpPr/>
          <p:nvPr/>
        </p:nvCxnSpPr>
        <p:spPr>
          <a:xfrm>
            <a:off x="11104180" y="3155731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26627198-F98F-927D-AA95-2E6758C3B832}"/>
              </a:ext>
            </a:extLst>
          </p:cNvPr>
          <p:cNvCxnSpPr/>
          <p:nvPr/>
        </p:nvCxnSpPr>
        <p:spPr>
          <a:xfrm>
            <a:off x="11104180" y="4845270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B6890DA-3D52-DF2B-BAAC-8BCFABE969D6}"/>
              </a:ext>
            </a:extLst>
          </p:cNvPr>
          <p:cNvCxnSpPr/>
          <p:nvPr/>
        </p:nvCxnSpPr>
        <p:spPr>
          <a:xfrm>
            <a:off x="8870732" y="4845270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AF0936A-79E0-540E-642E-C7B4B51BF09A}"/>
              </a:ext>
            </a:extLst>
          </p:cNvPr>
          <p:cNvCxnSpPr/>
          <p:nvPr/>
        </p:nvCxnSpPr>
        <p:spPr>
          <a:xfrm>
            <a:off x="6532180" y="4818993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EAA152F2-B161-62C0-17B0-5C436193E75D}"/>
              </a:ext>
            </a:extLst>
          </p:cNvPr>
          <p:cNvSpPr txBox="1"/>
          <p:nvPr/>
        </p:nvSpPr>
        <p:spPr>
          <a:xfrm>
            <a:off x="6882456" y="3491327"/>
            <a:ext cx="173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0,5*7=</a:t>
            </a:r>
            <a:r>
              <a:rPr lang="de-DE" dirty="0">
                <a:solidFill>
                  <a:srgbClr val="FF0000"/>
                </a:solidFill>
              </a:rPr>
              <a:t>3,5</a:t>
            </a:r>
            <a:r>
              <a:rPr lang="de-DE" dirty="0"/>
              <a:t> Jahre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0DE9A3F-985E-BFBE-013B-FF03DE4B3D5C}"/>
              </a:ext>
            </a:extLst>
          </p:cNvPr>
          <p:cNvSpPr txBox="1"/>
          <p:nvPr/>
        </p:nvSpPr>
        <p:spPr>
          <a:xfrm>
            <a:off x="9115903" y="3449865"/>
            <a:ext cx="173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0,5*7=</a:t>
            </a:r>
            <a:r>
              <a:rPr lang="de-DE" dirty="0">
                <a:solidFill>
                  <a:srgbClr val="FF0000"/>
                </a:solidFill>
              </a:rPr>
              <a:t>3,5</a:t>
            </a:r>
            <a:r>
              <a:rPr lang="de-DE" dirty="0"/>
              <a:t> Jahre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64F9A05-C016-09EC-2AEC-31D429E71DBD}"/>
              </a:ext>
            </a:extLst>
          </p:cNvPr>
          <p:cNvSpPr txBox="1"/>
          <p:nvPr/>
        </p:nvSpPr>
        <p:spPr>
          <a:xfrm>
            <a:off x="9165829" y="5079859"/>
            <a:ext cx="173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0,5*7=</a:t>
            </a:r>
            <a:r>
              <a:rPr lang="de-DE" dirty="0">
                <a:solidFill>
                  <a:srgbClr val="FF0000"/>
                </a:solidFill>
              </a:rPr>
              <a:t>3,5</a:t>
            </a:r>
            <a:r>
              <a:rPr lang="de-DE" dirty="0"/>
              <a:t> Jahre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91A5649-0EF1-6A34-910D-B6277A4E1896}"/>
              </a:ext>
            </a:extLst>
          </p:cNvPr>
          <p:cNvSpPr txBox="1"/>
          <p:nvPr/>
        </p:nvSpPr>
        <p:spPr>
          <a:xfrm>
            <a:off x="6932382" y="5079859"/>
            <a:ext cx="173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0,5*7=</a:t>
            </a:r>
            <a:r>
              <a:rPr lang="de-DE" dirty="0">
                <a:solidFill>
                  <a:srgbClr val="FF0000"/>
                </a:solidFill>
              </a:rPr>
              <a:t>3,5</a:t>
            </a:r>
            <a:r>
              <a:rPr lang="de-DE" dirty="0"/>
              <a:t> Jahre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B5526F9-43CA-2042-210A-9270E2B10E43}"/>
              </a:ext>
            </a:extLst>
          </p:cNvPr>
          <p:cNvSpPr txBox="1"/>
          <p:nvPr/>
        </p:nvSpPr>
        <p:spPr>
          <a:xfrm>
            <a:off x="5967225" y="2297660"/>
            <a:ext cx="1560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27</a:t>
            </a:r>
            <a:r>
              <a:rPr lang="de-DE" dirty="0"/>
              <a:t> u.Z.</a:t>
            </a:r>
          </a:p>
          <a:p>
            <a:r>
              <a:rPr lang="de-DE" dirty="0"/>
              <a:t>Jesus beginnt</a:t>
            </a:r>
          </a:p>
          <a:p>
            <a:r>
              <a:rPr lang="de-DE" dirty="0"/>
              <a:t>Seinen Dienst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C98827F-0D2C-EED0-7710-C8BBD739068E}"/>
              </a:ext>
            </a:extLst>
          </p:cNvPr>
          <p:cNvSpPr txBox="1"/>
          <p:nvPr/>
        </p:nvSpPr>
        <p:spPr>
          <a:xfrm>
            <a:off x="8077538" y="2280406"/>
            <a:ext cx="111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31</a:t>
            </a:r>
            <a:r>
              <a:rPr lang="de-DE" dirty="0"/>
              <a:t> u.Z.</a:t>
            </a:r>
          </a:p>
          <a:p>
            <a:r>
              <a:rPr lang="de-DE" dirty="0"/>
              <a:t>Jesu Tod</a:t>
            </a:r>
          </a:p>
          <a:p>
            <a:r>
              <a:rPr lang="de-DE" dirty="0"/>
              <a:t>Am Kreuz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8B5D0E4-6A7F-4E53-85DE-20B095A01D14}"/>
              </a:ext>
            </a:extLst>
          </p:cNvPr>
          <p:cNvSpPr txBox="1"/>
          <p:nvPr/>
        </p:nvSpPr>
        <p:spPr>
          <a:xfrm>
            <a:off x="10037382" y="2246587"/>
            <a:ext cx="1257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34</a:t>
            </a:r>
            <a:r>
              <a:rPr lang="de-DE" dirty="0"/>
              <a:t> u.Z.</a:t>
            </a:r>
          </a:p>
          <a:p>
            <a:r>
              <a:rPr lang="de-DE" dirty="0"/>
              <a:t>Tod des</a:t>
            </a:r>
          </a:p>
          <a:p>
            <a:r>
              <a:rPr lang="de-DE" dirty="0"/>
              <a:t>Stephanus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318900E-A318-FB5B-E101-3FF604A0B64E}"/>
              </a:ext>
            </a:extLst>
          </p:cNvPr>
          <p:cNvSpPr txBox="1"/>
          <p:nvPr/>
        </p:nvSpPr>
        <p:spPr>
          <a:xfrm>
            <a:off x="5935633" y="3988703"/>
            <a:ext cx="1599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66</a:t>
            </a:r>
            <a:r>
              <a:rPr lang="de-DE" dirty="0"/>
              <a:t> u.Z.</a:t>
            </a:r>
          </a:p>
          <a:p>
            <a:r>
              <a:rPr lang="de-DE" dirty="0"/>
              <a:t>Jüdische Krieg</a:t>
            </a:r>
          </a:p>
          <a:p>
            <a:r>
              <a:rPr lang="de-DE" dirty="0"/>
              <a:t>beginnt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594A978-EEBB-B4CC-DE5A-0B9DF1CB56F5}"/>
              </a:ext>
            </a:extLst>
          </p:cNvPr>
          <p:cNvSpPr txBox="1"/>
          <p:nvPr/>
        </p:nvSpPr>
        <p:spPr>
          <a:xfrm>
            <a:off x="8077538" y="3973728"/>
            <a:ext cx="2198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70</a:t>
            </a:r>
            <a:r>
              <a:rPr lang="de-DE" dirty="0"/>
              <a:t> u.Z.</a:t>
            </a:r>
          </a:p>
          <a:p>
            <a:r>
              <a:rPr lang="de-DE" dirty="0"/>
              <a:t>Tempel in Jerusalem</a:t>
            </a:r>
          </a:p>
          <a:p>
            <a:r>
              <a:rPr lang="de-DE" dirty="0"/>
              <a:t>zerstört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93DBCCD-7D36-6EB7-E90A-DA87CC76D4CC}"/>
              </a:ext>
            </a:extLst>
          </p:cNvPr>
          <p:cNvSpPr txBox="1"/>
          <p:nvPr/>
        </p:nvSpPr>
        <p:spPr>
          <a:xfrm>
            <a:off x="10132310" y="3980035"/>
            <a:ext cx="170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73</a:t>
            </a:r>
            <a:r>
              <a:rPr lang="de-DE" dirty="0"/>
              <a:t> u.Z.</a:t>
            </a:r>
          </a:p>
          <a:p>
            <a:r>
              <a:rPr lang="de-DE" dirty="0"/>
              <a:t>Jüdische Krieg </a:t>
            </a:r>
          </a:p>
          <a:p>
            <a:r>
              <a:rPr lang="de-DE" dirty="0"/>
              <a:t>endet</a:t>
            </a:r>
          </a:p>
        </p:txBody>
      </p:sp>
      <p:sp>
        <p:nvSpPr>
          <p:cNvPr id="39" name="Geschweifte Klammer links 38">
            <a:extLst>
              <a:ext uri="{FF2B5EF4-FFF2-40B4-BE49-F238E27FC236}">
                <a16:creationId xmlns:a16="http://schemas.microsoft.com/office/drawing/2014/main" id="{6530286C-E2A6-BD97-E3BE-45E19D7DC96A}"/>
              </a:ext>
            </a:extLst>
          </p:cNvPr>
          <p:cNvSpPr/>
          <p:nvPr/>
        </p:nvSpPr>
        <p:spPr>
          <a:xfrm>
            <a:off x="5445292" y="2892918"/>
            <a:ext cx="398791" cy="23727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1C150BF-4B20-E912-9395-07B5EDD01859}"/>
              </a:ext>
            </a:extLst>
          </p:cNvPr>
          <p:cNvSpPr txBox="1"/>
          <p:nvPr/>
        </p:nvSpPr>
        <p:spPr>
          <a:xfrm>
            <a:off x="3256520" y="3860659"/>
            <a:ext cx="226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 Jahre Unterschied</a:t>
            </a:r>
          </a:p>
        </p:txBody>
      </p:sp>
    </p:spTree>
    <p:extLst>
      <p:ext uri="{BB962C8B-B14F-4D97-AF65-F5344CB8AC3E}">
        <p14:creationId xmlns:p14="http://schemas.microsoft.com/office/powerpoint/2010/main" val="354126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326879-35D6-A397-7B9D-D45172DF6BE0}"/>
              </a:ext>
            </a:extLst>
          </p:cNvPr>
          <p:cNvCxnSpPr>
            <a:cxnSpLocks/>
          </p:cNvCxnSpPr>
          <p:nvPr/>
        </p:nvCxnSpPr>
        <p:spPr>
          <a:xfrm>
            <a:off x="325821" y="1587062"/>
            <a:ext cx="11088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2920B162-3F95-B2F8-E07A-BBF1A22DF7DA}"/>
              </a:ext>
            </a:extLst>
          </p:cNvPr>
          <p:cNvSpPr txBox="1"/>
          <p:nvPr/>
        </p:nvSpPr>
        <p:spPr>
          <a:xfrm>
            <a:off x="0" y="269594"/>
            <a:ext cx="1816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588</a:t>
            </a:r>
            <a:r>
              <a:rPr lang="de-DE" dirty="0"/>
              <a:t> M.Ö.</a:t>
            </a:r>
          </a:p>
          <a:p>
            <a:r>
              <a:rPr lang="de-DE" dirty="0" err="1"/>
              <a:t>Duyuru</a:t>
            </a:r>
            <a:r>
              <a:rPr lang="de-DE" dirty="0"/>
              <a:t> </a:t>
            </a:r>
            <a:r>
              <a:rPr lang="de-DE" dirty="0" err="1"/>
              <a:t>Kudüs‘ü</a:t>
            </a:r>
            <a:r>
              <a:rPr lang="de-DE" dirty="0"/>
              <a:t> </a:t>
            </a:r>
          </a:p>
          <a:p>
            <a:r>
              <a:rPr lang="de-DE" dirty="0" err="1"/>
              <a:t>yeniden</a:t>
            </a:r>
            <a:r>
              <a:rPr lang="de-DE" dirty="0"/>
              <a:t> </a:t>
            </a:r>
            <a:r>
              <a:rPr lang="de-DE" dirty="0" err="1"/>
              <a:t>inşa</a:t>
            </a:r>
            <a:r>
              <a:rPr lang="de-DE" dirty="0"/>
              <a:t> </a:t>
            </a:r>
          </a:p>
          <a:p>
            <a:r>
              <a:rPr lang="de-DE" dirty="0" err="1"/>
              <a:t>etmek</a:t>
            </a:r>
            <a:r>
              <a:rPr lang="de-DE" dirty="0"/>
              <a:t> </a:t>
            </a:r>
            <a:r>
              <a:rPr lang="de-DE" dirty="0" err="1"/>
              <a:t>için</a:t>
            </a:r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ED9093C-FAFB-A48F-7FBF-569C290F0E86}"/>
              </a:ext>
            </a:extLst>
          </p:cNvPr>
          <p:cNvCxnSpPr/>
          <p:nvPr/>
        </p:nvCxnSpPr>
        <p:spPr>
          <a:xfrm>
            <a:off x="641131" y="1324303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77A9092-4C8C-ECB6-0612-2DB30E8489AD}"/>
              </a:ext>
            </a:extLst>
          </p:cNvPr>
          <p:cNvCxnSpPr/>
          <p:nvPr/>
        </p:nvCxnSpPr>
        <p:spPr>
          <a:xfrm>
            <a:off x="3000704" y="1324303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31906AD-23C6-6E1C-8E8C-BFC9D1C79F23}"/>
              </a:ext>
            </a:extLst>
          </p:cNvPr>
          <p:cNvSpPr txBox="1"/>
          <p:nvPr/>
        </p:nvSpPr>
        <p:spPr>
          <a:xfrm>
            <a:off x="2248244" y="269594"/>
            <a:ext cx="1720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539</a:t>
            </a:r>
            <a:r>
              <a:rPr lang="de-DE" dirty="0"/>
              <a:t> M.Ö.</a:t>
            </a:r>
          </a:p>
          <a:p>
            <a:r>
              <a:rPr lang="de-DE" dirty="0" err="1"/>
              <a:t>Kutsanmış</a:t>
            </a:r>
            <a:r>
              <a:rPr lang="de-DE" dirty="0"/>
              <a:t> </a:t>
            </a:r>
            <a:r>
              <a:rPr lang="de-DE" dirty="0" err="1"/>
              <a:t>olan</a:t>
            </a:r>
            <a:endParaRPr lang="de-DE" dirty="0"/>
          </a:p>
          <a:p>
            <a:r>
              <a:rPr lang="de-DE" dirty="0"/>
              <a:t>Cyrus </a:t>
            </a:r>
            <a:r>
              <a:rPr lang="de-DE" dirty="0" err="1"/>
              <a:t>geldi</a:t>
            </a:r>
            <a:r>
              <a:rPr lang="de-DE" dirty="0"/>
              <a:t>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C7358FE-D09E-E786-F244-CD8474825E4F}"/>
              </a:ext>
            </a:extLst>
          </p:cNvPr>
          <p:cNvSpPr txBox="1"/>
          <p:nvPr/>
        </p:nvSpPr>
        <p:spPr>
          <a:xfrm>
            <a:off x="1076804" y="1665156"/>
            <a:ext cx="148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7*7=</a:t>
            </a:r>
            <a:r>
              <a:rPr lang="de-DE" dirty="0">
                <a:solidFill>
                  <a:srgbClr val="FF0000"/>
                </a:solidFill>
              </a:rPr>
              <a:t>49</a:t>
            </a:r>
            <a:r>
              <a:rPr lang="de-DE" dirty="0"/>
              <a:t> </a:t>
            </a:r>
            <a:r>
              <a:rPr lang="de-DE" dirty="0" err="1"/>
              <a:t>yıllar</a:t>
            </a:r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A748D81-1169-816E-DC6F-4DBBEA1E9409}"/>
              </a:ext>
            </a:extLst>
          </p:cNvPr>
          <p:cNvCxnSpPr/>
          <p:nvPr/>
        </p:nvCxnSpPr>
        <p:spPr>
          <a:xfrm>
            <a:off x="4698125" y="1303284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92CEB154-AB33-E771-A322-E586C48FDE6F}"/>
              </a:ext>
            </a:extLst>
          </p:cNvPr>
          <p:cNvSpPr txBox="1"/>
          <p:nvPr/>
        </p:nvSpPr>
        <p:spPr>
          <a:xfrm>
            <a:off x="4071789" y="269594"/>
            <a:ext cx="1824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440</a:t>
            </a:r>
            <a:r>
              <a:rPr lang="de-DE" dirty="0"/>
              <a:t> M.Ö.</a:t>
            </a:r>
          </a:p>
          <a:p>
            <a:r>
              <a:rPr lang="de-DE" dirty="0" err="1"/>
              <a:t>Tapınak</a:t>
            </a:r>
            <a:r>
              <a:rPr lang="de-DE" dirty="0"/>
              <a:t> </a:t>
            </a:r>
            <a:r>
              <a:rPr lang="de-DE" dirty="0" err="1"/>
              <a:t>yeniden</a:t>
            </a:r>
            <a:r>
              <a:rPr lang="de-DE" dirty="0"/>
              <a:t> </a:t>
            </a:r>
          </a:p>
          <a:p>
            <a:r>
              <a:rPr lang="de-DE" dirty="0" err="1"/>
              <a:t>inşa</a:t>
            </a:r>
            <a:r>
              <a:rPr lang="de-DE" dirty="0"/>
              <a:t> </a:t>
            </a:r>
            <a:r>
              <a:rPr lang="de-DE" dirty="0" err="1"/>
              <a:t>edildi</a:t>
            </a:r>
            <a:endParaRPr lang="de-DE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583CE50-C121-1B0F-021B-8CC8E4BACF99}"/>
              </a:ext>
            </a:extLst>
          </p:cNvPr>
          <p:cNvCxnSpPr/>
          <p:nvPr/>
        </p:nvCxnSpPr>
        <p:spPr>
          <a:xfrm>
            <a:off x="6532180" y="1303284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77BF1B3-84F1-3D58-9CAC-8EC902680E4A}"/>
              </a:ext>
            </a:extLst>
          </p:cNvPr>
          <p:cNvSpPr txBox="1"/>
          <p:nvPr/>
        </p:nvSpPr>
        <p:spPr>
          <a:xfrm>
            <a:off x="5993441" y="269594"/>
            <a:ext cx="2443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6</a:t>
            </a:r>
            <a:r>
              <a:rPr lang="de-DE" dirty="0"/>
              <a:t> M.Ö.</a:t>
            </a:r>
          </a:p>
          <a:p>
            <a:r>
              <a:rPr lang="de-DE" dirty="0"/>
              <a:t>Son "</a:t>
            </a:r>
            <a:r>
              <a:rPr lang="de-DE" dirty="0" err="1"/>
              <a:t>haftanın</a:t>
            </a:r>
            <a:r>
              <a:rPr lang="de-DE" dirty="0"/>
              <a:t>" </a:t>
            </a:r>
            <a:r>
              <a:rPr lang="de-DE" dirty="0" err="1"/>
              <a:t>başlang</a:t>
            </a:r>
            <a:endParaRPr lang="de-DE" dirty="0"/>
          </a:p>
          <a:p>
            <a:r>
              <a:rPr lang="de-DE" dirty="0" err="1"/>
              <a:t>ıcıİsa</a:t>
            </a:r>
            <a:r>
              <a:rPr lang="de-DE" dirty="0"/>
              <a:t> </a:t>
            </a:r>
            <a:r>
              <a:rPr lang="de-DE" dirty="0" err="1"/>
              <a:t>doğdu</a:t>
            </a:r>
            <a:endParaRPr lang="de-DE" dirty="0"/>
          </a:p>
          <a:p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DDC1CF4-23EA-DF3A-6E50-F9CD625EAC4F}"/>
              </a:ext>
            </a:extLst>
          </p:cNvPr>
          <p:cNvSpPr txBox="1"/>
          <p:nvPr/>
        </p:nvSpPr>
        <p:spPr>
          <a:xfrm>
            <a:off x="4871039" y="1592320"/>
            <a:ext cx="173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62*7=</a:t>
            </a:r>
            <a:r>
              <a:rPr lang="de-DE" dirty="0">
                <a:solidFill>
                  <a:srgbClr val="FF0000"/>
                </a:solidFill>
              </a:rPr>
              <a:t>434</a:t>
            </a:r>
            <a:r>
              <a:rPr lang="de-DE" dirty="0"/>
              <a:t> </a:t>
            </a:r>
            <a:r>
              <a:rPr lang="de-DE" dirty="0" err="1"/>
              <a:t>yıllar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780F731-1FB9-58F2-E420-921E6633C08D}"/>
              </a:ext>
            </a:extLst>
          </p:cNvPr>
          <p:cNvSpPr txBox="1"/>
          <p:nvPr/>
        </p:nvSpPr>
        <p:spPr>
          <a:xfrm>
            <a:off x="3000704" y="1626901"/>
            <a:ext cx="1457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Tapınak</a:t>
            </a:r>
            <a:r>
              <a:rPr lang="de-DE" dirty="0"/>
              <a:t> </a:t>
            </a:r>
            <a:r>
              <a:rPr lang="de-DE" dirty="0" err="1"/>
              <a:t>inşa</a:t>
            </a:r>
            <a:r>
              <a:rPr lang="de-DE" dirty="0"/>
              <a:t> </a:t>
            </a:r>
          </a:p>
          <a:p>
            <a:r>
              <a:rPr lang="de-DE" dirty="0" err="1"/>
              <a:t>ediliyor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573D8B-CD4C-6600-1728-F122404A1524}"/>
              </a:ext>
            </a:extLst>
          </p:cNvPr>
          <p:cNvCxnSpPr>
            <a:cxnSpLocks/>
          </p:cNvCxnSpPr>
          <p:nvPr/>
        </p:nvCxnSpPr>
        <p:spPr>
          <a:xfrm>
            <a:off x="6532180" y="3429000"/>
            <a:ext cx="4882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720AA39-7955-3848-D371-2AF052F4ED73}"/>
              </a:ext>
            </a:extLst>
          </p:cNvPr>
          <p:cNvCxnSpPr>
            <a:cxnSpLocks/>
          </p:cNvCxnSpPr>
          <p:nvPr/>
        </p:nvCxnSpPr>
        <p:spPr>
          <a:xfrm>
            <a:off x="6532180" y="5092262"/>
            <a:ext cx="4882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2D3E3329-3673-4E15-062A-521D339C2EED}"/>
              </a:ext>
            </a:extLst>
          </p:cNvPr>
          <p:cNvCxnSpPr/>
          <p:nvPr/>
        </p:nvCxnSpPr>
        <p:spPr>
          <a:xfrm>
            <a:off x="6542691" y="3155731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A95FA9C-D669-0B2A-BF03-546DF281C509}"/>
              </a:ext>
            </a:extLst>
          </p:cNvPr>
          <p:cNvCxnSpPr/>
          <p:nvPr/>
        </p:nvCxnSpPr>
        <p:spPr>
          <a:xfrm>
            <a:off x="8870732" y="3155731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4C49CA1-79A5-120C-42A1-22BA0F9E1E61}"/>
              </a:ext>
            </a:extLst>
          </p:cNvPr>
          <p:cNvCxnSpPr/>
          <p:nvPr/>
        </p:nvCxnSpPr>
        <p:spPr>
          <a:xfrm>
            <a:off x="11104180" y="3155731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26627198-F98F-927D-AA95-2E6758C3B832}"/>
              </a:ext>
            </a:extLst>
          </p:cNvPr>
          <p:cNvCxnSpPr/>
          <p:nvPr/>
        </p:nvCxnSpPr>
        <p:spPr>
          <a:xfrm>
            <a:off x="11104180" y="4845270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B6890DA-3D52-DF2B-BAAC-8BCFABE969D6}"/>
              </a:ext>
            </a:extLst>
          </p:cNvPr>
          <p:cNvCxnSpPr/>
          <p:nvPr/>
        </p:nvCxnSpPr>
        <p:spPr>
          <a:xfrm>
            <a:off x="8870732" y="4845270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AF0936A-79E0-540E-642E-C7B4B51BF09A}"/>
              </a:ext>
            </a:extLst>
          </p:cNvPr>
          <p:cNvCxnSpPr/>
          <p:nvPr/>
        </p:nvCxnSpPr>
        <p:spPr>
          <a:xfrm>
            <a:off x="6532180" y="4818993"/>
            <a:ext cx="0" cy="546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EAA152F2-B161-62C0-17B0-5C436193E75D}"/>
              </a:ext>
            </a:extLst>
          </p:cNvPr>
          <p:cNvSpPr txBox="1"/>
          <p:nvPr/>
        </p:nvSpPr>
        <p:spPr>
          <a:xfrm>
            <a:off x="6882456" y="3491327"/>
            <a:ext cx="174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0.5*7=</a:t>
            </a:r>
            <a:r>
              <a:rPr lang="de-DE" dirty="0">
                <a:solidFill>
                  <a:srgbClr val="FF0000"/>
                </a:solidFill>
              </a:rPr>
              <a:t>3.5</a:t>
            </a:r>
            <a:r>
              <a:rPr lang="de-DE" dirty="0"/>
              <a:t> </a:t>
            </a:r>
            <a:r>
              <a:rPr lang="de-DE" dirty="0" err="1"/>
              <a:t>yıllar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0DE9A3F-985E-BFBE-013B-FF03DE4B3D5C}"/>
              </a:ext>
            </a:extLst>
          </p:cNvPr>
          <p:cNvSpPr txBox="1"/>
          <p:nvPr/>
        </p:nvSpPr>
        <p:spPr>
          <a:xfrm>
            <a:off x="9115903" y="3449865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0.5*7=</a:t>
            </a:r>
            <a:r>
              <a:rPr lang="de-DE" dirty="0">
                <a:solidFill>
                  <a:srgbClr val="FF0000"/>
                </a:solidFill>
              </a:rPr>
              <a:t>3.5</a:t>
            </a:r>
            <a:r>
              <a:rPr lang="de-DE" dirty="0"/>
              <a:t> </a:t>
            </a:r>
            <a:r>
              <a:rPr lang="de-DE" dirty="0" err="1"/>
              <a:t>yıllar</a:t>
            </a:r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64F9A05-C016-09EC-2AEC-31D429E71DBD}"/>
              </a:ext>
            </a:extLst>
          </p:cNvPr>
          <p:cNvSpPr txBox="1"/>
          <p:nvPr/>
        </p:nvSpPr>
        <p:spPr>
          <a:xfrm>
            <a:off x="9165829" y="5079859"/>
            <a:ext cx="174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0.5*7=</a:t>
            </a:r>
            <a:r>
              <a:rPr lang="de-DE" dirty="0">
                <a:solidFill>
                  <a:srgbClr val="FF0000"/>
                </a:solidFill>
              </a:rPr>
              <a:t>3.5</a:t>
            </a:r>
            <a:r>
              <a:rPr lang="de-DE" dirty="0"/>
              <a:t> </a:t>
            </a:r>
            <a:r>
              <a:rPr lang="de-DE" dirty="0" err="1"/>
              <a:t>yıllar</a:t>
            </a:r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91A5649-0EF1-6A34-910D-B6277A4E1896}"/>
              </a:ext>
            </a:extLst>
          </p:cNvPr>
          <p:cNvSpPr txBox="1"/>
          <p:nvPr/>
        </p:nvSpPr>
        <p:spPr>
          <a:xfrm>
            <a:off x="6932382" y="5079859"/>
            <a:ext cx="174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0.5*7=</a:t>
            </a:r>
            <a:r>
              <a:rPr lang="de-DE" dirty="0">
                <a:solidFill>
                  <a:srgbClr val="FF0000"/>
                </a:solidFill>
              </a:rPr>
              <a:t>3.5</a:t>
            </a:r>
            <a:r>
              <a:rPr lang="de-DE" dirty="0"/>
              <a:t> </a:t>
            </a:r>
            <a:r>
              <a:rPr lang="de-DE" dirty="0" err="1"/>
              <a:t>yıllar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B5526F9-43CA-2042-210A-9270E2B10E43}"/>
              </a:ext>
            </a:extLst>
          </p:cNvPr>
          <p:cNvSpPr txBox="1"/>
          <p:nvPr/>
        </p:nvSpPr>
        <p:spPr>
          <a:xfrm>
            <a:off x="5967225" y="2297660"/>
            <a:ext cx="1357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27</a:t>
            </a:r>
            <a:r>
              <a:rPr lang="de-DE" dirty="0"/>
              <a:t> AD</a:t>
            </a:r>
          </a:p>
          <a:p>
            <a:r>
              <a:rPr lang="de-DE" dirty="0"/>
              <a:t>İsa </a:t>
            </a:r>
            <a:r>
              <a:rPr lang="de-DE" dirty="0" err="1"/>
              <a:t>başlıyor</a:t>
            </a:r>
            <a:r>
              <a:rPr lang="de-DE" dirty="0"/>
              <a:t> </a:t>
            </a:r>
          </a:p>
          <a:p>
            <a:r>
              <a:rPr lang="de-DE" dirty="0"/>
              <a:t>BAKANLIK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C98827F-0D2C-EED0-7710-C8BBD739068E}"/>
              </a:ext>
            </a:extLst>
          </p:cNvPr>
          <p:cNvSpPr txBox="1"/>
          <p:nvPr/>
        </p:nvSpPr>
        <p:spPr>
          <a:xfrm>
            <a:off x="8077538" y="2280406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31</a:t>
            </a:r>
            <a:r>
              <a:rPr lang="de-DE" dirty="0"/>
              <a:t> AD</a:t>
            </a:r>
          </a:p>
          <a:p>
            <a:r>
              <a:rPr lang="de-DE" dirty="0" err="1"/>
              <a:t>İsa'nın</a:t>
            </a:r>
            <a:r>
              <a:rPr lang="de-DE" dirty="0"/>
              <a:t> </a:t>
            </a:r>
            <a:r>
              <a:rPr lang="de-DE" dirty="0" err="1"/>
              <a:t>ölümü</a:t>
            </a:r>
            <a:endParaRPr lang="de-DE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8B5D0E4-6A7F-4E53-85DE-20B095A01D14}"/>
              </a:ext>
            </a:extLst>
          </p:cNvPr>
          <p:cNvSpPr txBox="1"/>
          <p:nvPr/>
        </p:nvSpPr>
        <p:spPr>
          <a:xfrm>
            <a:off x="10037382" y="2246587"/>
            <a:ext cx="1621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34</a:t>
            </a:r>
            <a:r>
              <a:rPr lang="de-DE" dirty="0"/>
              <a:t> AD</a:t>
            </a:r>
          </a:p>
          <a:p>
            <a:r>
              <a:rPr lang="de-DE" dirty="0" err="1"/>
              <a:t>Stephanus‘un</a:t>
            </a:r>
            <a:r>
              <a:rPr lang="de-DE" dirty="0"/>
              <a:t> </a:t>
            </a:r>
          </a:p>
          <a:p>
            <a:r>
              <a:rPr lang="de-DE" dirty="0" err="1"/>
              <a:t>ölümü</a:t>
            </a:r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318900E-A318-FB5B-E101-3FF604A0B64E}"/>
              </a:ext>
            </a:extLst>
          </p:cNvPr>
          <p:cNvSpPr txBox="1"/>
          <p:nvPr/>
        </p:nvSpPr>
        <p:spPr>
          <a:xfrm>
            <a:off x="5935633" y="3988703"/>
            <a:ext cx="1577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66</a:t>
            </a:r>
            <a:r>
              <a:rPr lang="de-DE" dirty="0"/>
              <a:t> AD</a:t>
            </a:r>
          </a:p>
          <a:p>
            <a:r>
              <a:rPr lang="de-DE" dirty="0" err="1"/>
              <a:t>Yahudi</a:t>
            </a:r>
            <a:r>
              <a:rPr lang="de-DE" dirty="0"/>
              <a:t> </a:t>
            </a:r>
            <a:r>
              <a:rPr lang="de-DE" dirty="0" err="1"/>
              <a:t>savaşı</a:t>
            </a:r>
            <a:r>
              <a:rPr lang="de-DE" dirty="0"/>
              <a:t> </a:t>
            </a:r>
          </a:p>
          <a:p>
            <a:r>
              <a:rPr lang="de-DE" dirty="0" err="1"/>
              <a:t>başladı</a:t>
            </a:r>
            <a:endParaRPr lang="de-DE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594A978-EEBB-B4CC-DE5A-0B9DF1CB56F5}"/>
              </a:ext>
            </a:extLst>
          </p:cNvPr>
          <p:cNvSpPr txBox="1"/>
          <p:nvPr/>
        </p:nvSpPr>
        <p:spPr>
          <a:xfrm>
            <a:off x="8077538" y="3973728"/>
            <a:ext cx="2069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70</a:t>
            </a:r>
            <a:r>
              <a:rPr lang="de-DE" dirty="0"/>
              <a:t> AD</a:t>
            </a:r>
          </a:p>
          <a:p>
            <a:r>
              <a:rPr lang="de-DE" dirty="0" err="1"/>
              <a:t>Kudüs'teki</a:t>
            </a:r>
            <a:r>
              <a:rPr lang="de-DE" dirty="0"/>
              <a:t> </a:t>
            </a:r>
            <a:r>
              <a:rPr lang="de-DE" dirty="0" err="1"/>
              <a:t>Tapınak</a:t>
            </a:r>
            <a:r>
              <a:rPr lang="de-DE" dirty="0"/>
              <a:t> </a:t>
            </a:r>
          </a:p>
          <a:p>
            <a:r>
              <a:rPr lang="de-DE" dirty="0" err="1"/>
              <a:t>yıkıldı</a:t>
            </a:r>
            <a:endParaRPr lang="de-DE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93DBCCD-7D36-6EB7-E90A-DA87CC76D4CC}"/>
              </a:ext>
            </a:extLst>
          </p:cNvPr>
          <p:cNvSpPr txBox="1"/>
          <p:nvPr/>
        </p:nvSpPr>
        <p:spPr>
          <a:xfrm>
            <a:off x="10132310" y="3980035"/>
            <a:ext cx="1577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73</a:t>
            </a:r>
            <a:r>
              <a:rPr lang="de-DE" dirty="0"/>
              <a:t> AD</a:t>
            </a:r>
          </a:p>
          <a:p>
            <a:r>
              <a:rPr lang="de-DE" dirty="0" err="1"/>
              <a:t>Yahudi</a:t>
            </a:r>
            <a:r>
              <a:rPr lang="de-DE" dirty="0"/>
              <a:t> </a:t>
            </a:r>
            <a:r>
              <a:rPr lang="de-DE" dirty="0" err="1"/>
              <a:t>savaşı</a:t>
            </a:r>
            <a:r>
              <a:rPr lang="de-DE" dirty="0"/>
              <a:t> </a:t>
            </a:r>
          </a:p>
          <a:p>
            <a:r>
              <a:rPr lang="de-DE" dirty="0" err="1"/>
              <a:t>sona</a:t>
            </a:r>
            <a:r>
              <a:rPr lang="de-DE" dirty="0"/>
              <a:t> </a:t>
            </a:r>
            <a:r>
              <a:rPr lang="de-DE" dirty="0" err="1"/>
              <a:t>erdi</a:t>
            </a:r>
            <a:endParaRPr lang="de-DE" dirty="0"/>
          </a:p>
        </p:txBody>
      </p:sp>
      <p:sp>
        <p:nvSpPr>
          <p:cNvPr id="39" name="Geschweifte Klammer links 38">
            <a:extLst>
              <a:ext uri="{FF2B5EF4-FFF2-40B4-BE49-F238E27FC236}">
                <a16:creationId xmlns:a16="http://schemas.microsoft.com/office/drawing/2014/main" id="{6530286C-E2A6-BD97-E3BE-45E19D7DC96A}"/>
              </a:ext>
            </a:extLst>
          </p:cNvPr>
          <p:cNvSpPr/>
          <p:nvPr/>
        </p:nvSpPr>
        <p:spPr>
          <a:xfrm>
            <a:off x="5445292" y="2892918"/>
            <a:ext cx="398791" cy="23727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1C150BF-4B20-E912-9395-07B5EDD01859}"/>
              </a:ext>
            </a:extLst>
          </p:cNvPr>
          <p:cNvSpPr txBox="1"/>
          <p:nvPr/>
        </p:nvSpPr>
        <p:spPr>
          <a:xfrm>
            <a:off x="4071789" y="3860659"/>
            <a:ext cx="13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 </a:t>
            </a:r>
            <a:r>
              <a:rPr lang="de-DE" dirty="0" err="1"/>
              <a:t>yıllık</a:t>
            </a:r>
            <a:r>
              <a:rPr lang="de-DE" dirty="0"/>
              <a:t> </a:t>
            </a:r>
            <a:r>
              <a:rPr lang="de-DE" dirty="0" err="1"/>
              <a:t>fark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678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Breitbild</PresentationFormat>
  <Paragraphs>111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Hagen Schilder</dc:creator>
  <cp:lastModifiedBy>Hagen Schilder</cp:lastModifiedBy>
  <cp:revision>2</cp:revision>
  <dcterms:created xsi:type="dcterms:W3CDTF">2024-05-24T15:30:11Z</dcterms:created>
  <dcterms:modified xsi:type="dcterms:W3CDTF">2024-05-24T16:02:51Z</dcterms:modified>
</cp:coreProperties>
</file>