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20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1C533-ED43-91E8-25B7-7464546BD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282E2D-0370-C9DA-5AFF-B513B9BE6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3CF2E1-D59D-D7A1-B95D-023E8237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69D6-E7B7-482F-945E-D1AB612986A4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103E3A-9185-F6EE-C00F-C03375F3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C4D17-B93D-1880-E157-5D878E66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32E7-FB50-47F3-9F8C-1768722FEE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51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991F4-450A-EB40-9851-CC9B9694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39C9A0-A9CE-C8BF-7A60-75B703767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BF166D-B10F-02A5-3403-CA94B996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69D6-E7B7-482F-945E-D1AB612986A4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49CEFA-177A-5305-53D6-44039224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3666FA-608F-71D9-9BFE-6258DFCB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32E7-FB50-47F3-9F8C-1768722FEE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9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EA3B166-5E63-84B2-D73C-DF843EDCE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055BCD-EED5-ADF3-05BB-7EE030F46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541AA-71E8-803F-B24D-CFDAE3E8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69D6-E7B7-482F-945E-D1AB612986A4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41B04D-FCA5-93A4-BF6D-A3141494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7CEB2E-B4E5-81ED-09F2-DAC1AE03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32E7-FB50-47F3-9F8C-1768722FEE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96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0B9FF-ECE1-8949-D83F-EFB44AA8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8400B1-5F8F-3BB6-8C8D-B6D5876D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24C030-B0EC-4575-CC40-A9E952C9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69D6-E7B7-482F-945E-D1AB612986A4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FF7FCF-F3D1-1773-DC2F-3CD9CB73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A10D8F-F621-D4A6-B1BD-A8A2DD6F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32E7-FB50-47F3-9F8C-1768722FEE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13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62D55-C16C-72F6-1FF4-29B1CEB9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A5DE5D-DEC2-C579-11B7-06A32B8F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6578C1-03D0-76AE-96D4-E1EDAA3A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69D6-E7B7-482F-945E-D1AB612986A4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B815B-2EB9-76AD-C64E-FB2F5347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F3D0AF-CF4B-A7B7-614D-B84D0D4A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32E7-FB50-47F3-9F8C-1768722FEE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07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91627-9E2D-32EA-1A18-F61A2CF3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5FA6D7-3382-63E8-EC3C-A14DD3FCD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26ED22-DE92-CFFE-482F-E8076D49A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7BF7A8-664D-FC71-06D4-5A8B4B7B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69D6-E7B7-482F-945E-D1AB612986A4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7B1753-62D6-1AD2-8117-6CD4339C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C2C19C-09F5-FE8A-151C-0FAEF97E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32E7-FB50-47F3-9F8C-1768722FEE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44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9BC1B-DA16-CFEA-7F3C-6B5ADACC5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92352A-F3A8-B94D-25B1-AE3CCF5F3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BAD999-CFDE-BF48-C567-D0E161654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847C9B-2920-23D5-F765-0690D9DF1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7D2E81-E1E2-7549-3B18-3FCD3F063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6344D0-96DC-70D6-FD4F-B94528F5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69D6-E7B7-482F-945E-D1AB612986A4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BEB204-6783-0F76-6F16-20171AA1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39B1EA1-E511-6F8F-F68B-11A4407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32E7-FB50-47F3-9F8C-1768722FEE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09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FCB1F-3D80-B42E-A555-A19F2277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331F10-F901-567C-1474-EB8F6C0F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69D6-E7B7-482F-945E-D1AB612986A4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C7DC26-E18B-4665-90AD-8C14B334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1EA92C-D32A-72A8-D269-434E0A96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32E7-FB50-47F3-9F8C-1768722FEE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25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3F7A45-9B52-6CAF-9D5A-95CC663D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69D6-E7B7-482F-945E-D1AB612986A4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5FC0C5-82F8-9C27-5E92-BFA13F0C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B3DCCA-474D-0454-EF58-AD35A93D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32E7-FB50-47F3-9F8C-1768722FEE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46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DC91BE-84D7-DBD3-CE49-BC3C7E34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2BB17A-84DE-685C-4467-445C6688A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937602-5E53-76EF-C70B-7E7137330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21F2DA-D614-89EA-D1ED-34AED913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69D6-E7B7-482F-945E-D1AB612986A4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46A9F2-D758-2440-89EB-4888D0CD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EDCF19-75F2-0F44-374D-5AFDC97D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32E7-FB50-47F3-9F8C-1768722FEE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51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0A40AE-8344-5028-0E0B-11051CBA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C0BB40-1F05-00DA-51A9-14E6FE90F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0D00EC-35F4-4BDA-4A5E-097BBFEC6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911A98-3000-08AA-0D6F-9E43CAE2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69D6-E7B7-482F-945E-D1AB612986A4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13AD32-2E04-F149-3702-60E44B69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4874F9-1101-2B72-F5AE-53159D5A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32E7-FB50-47F3-9F8C-1768722FEE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18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B3174F-DBC4-33DF-C015-3FC8F1DBD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7A8F59-9A8E-AE4C-7597-118F1101B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CDA716-238F-6191-440A-42D1481D1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2B69D6-E7B7-482F-945E-D1AB612986A4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7589EC-6F71-5290-3ABE-5A685842B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0F58CB-70C9-4CDE-48C5-6AE565FDB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4532E7-FB50-47F3-9F8C-1768722FEE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23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51A1EDE-EB7D-FC57-B7A3-9D0D4D5D3E2A}"/>
              </a:ext>
            </a:extLst>
          </p:cNvPr>
          <p:cNvSpPr/>
          <p:nvPr/>
        </p:nvSpPr>
        <p:spPr>
          <a:xfrm>
            <a:off x="550606" y="598248"/>
            <a:ext cx="11090787" cy="1157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Täuschung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BAFBFD3-2CCC-2193-235B-D9ACE4A8E5A3}"/>
              </a:ext>
            </a:extLst>
          </p:cNvPr>
          <p:cNvSpPr/>
          <p:nvPr/>
        </p:nvSpPr>
        <p:spPr>
          <a:xfrm>
            <a:off x="550606" y="2091631"/>
            <a:ext cx="11090787" cy="11095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Macht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519C4D2-285B-CCB4-A4E0-1783D19FBA15}"/>
              </a:ext>
            </a:extLst>
          </p:cNvPr>
          <p:cNvSpPr/>
          <p:nvPr/>
        </p:nvSpPr>
        <p:spPr>
          <a:xfrm>
            <a:off x="550605" y="3607746"/>
            <a:ext cx="11090787" cy="1157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Wirtschaft</a:t>
            </a:r>
          </a:p>
          <a:p>
            <a:r>
              <a:rPr lang="de-DE" dirty="0"/>
              <a:t>Gesellschaft</a:t>
            </a:r>
          </a:p>
          <a:p>
            <a:r>
              <a:rPr lang="de-DE" dirty="0"/>
              <a:t>Geld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0640891-0470-E783-FAD8-2F90E94540FE}"/>
              </a:ext>
            </a:extLst>
          </p:cNvPr>
          <p:cNvSpPr/>
          <p:nvPr/>
        </p:nvSpPr>
        <p:spPr>
          <a:xfrm>
            <a:off x="550606" y="5171768"/>
            <a:ext cx="11090787" cy="1212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Zusammenfassung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3DDDB2-2F2C-034E-5D81-7AAD14074D3F}"/>
              </a:ext>
            </a:extLst>
          </p:cNvPr>
          <p:cNvSpPr/>
          <p:nvPr/>
        </p:nvSpPr>
        <p:spPr>
          <a:xfrm>
            <a:off x="2768138" y="199506"/>
            <a:ext cx="2277687" cy="66584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Reiter (Kap 6)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Erste Reiter</a:t>
            </a:r>
          </a:p>
          <a:p>
            <a:pPr algn="ctr"/>
            <a:r>
              <a:rPr lang="de-DE" dirty="0"/>
              <a:t>Sieger/Versprechen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Wilde Tiere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Zweiter Reiter</a:t>
            </a:r>
          </a:p>
          <a:p>
            <a:pPr algn="ctr"/>
            <a:r>
              <a:rPr lang="de-DE" dirty="0"/>
              <a:t>Krieg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Schwert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Dritter Reiter</a:t>
            </a:r>
          </a:p>
          <a:p>
            <a:pPr algn="ctr"/>
            <a:r>
              <a:rPr lang="de-DE" dirty="0"/>
              <a:t>Ungerechtigkeit</a:t>
            </a:r>
          </a:p>
          <a:p>
            <a:pPr algn="ctr"/>
            <a:r>
              <a:rPr lang="de-DE" dirty="0"/>
              <a:t>Armut/Mangel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Hunger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Vierter Reiter</a:t>
            </a:r>
          </a:p>
          <a:p>
            <a:pPr algn="ctr"/>
            <a:r>
              <a:rPr lang="de-DE" dirty="0"/>
              <a:t>Zerstörung, Tod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Pest</a:t>
            </a:r>
          </a:p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1A3C0EE-2004-1591-16E4-2269F5CAD56A}"/>
              </a:ext>
            </a:extLst>
          </p:cNvPr>
          <p:cNvSpPr/>
          <p:nvPr/>
        </p:nvSpPr>
        <p:spPr>
          <a:xfrm>
            <a:off x="5497483" y="199506"/>
            <a:ext cx="2732117" cy="66584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Drache (Kap 13)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Drache</a:t>
            </a:r>
          </a:p>
          <a:p>
            <a:pPr algn="ctr"/>
            <a:r>
              <a:rPr lang="de-DE" dirty="0"/>
              <a:t>Ruft Tiere</a:t>
            </a:r>
          </a:p>
          <a:p>
            <a:pPr algn="ctr"/>
            <a:r>
              <a:rPr lang="de-DE" dirty="0"/>
              <a:t>Erschafft Dreifaltigkeit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Erste Tier</a:t>
            </a:r>
          </a:p>
          <a:p>
            <a:pPr algn="ctr"/>
            <a:r>
              <a:rPr lang="de-DE" dirty="0"/>
              <a:t>Unbesiegbar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Wer kann mit Tier kämpfen?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Zweite Tier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Wunder, Zeichen an Hand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Und Stirn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Kaufen und Verkaufen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8A1DA87-3DE0-E232-A52D-0530FDE3C012}"/>
              </a:ext>
            </a:extLst>
          </p:cNvPr>
          <p:cNvSpPr/>
          <p:nvPr/>
        </p:nvSpPr>
        <p:spPr>
          <a:xfrm>
            <a:off x="8681258" y="199506"/>
            <a:ext cx="2277687" cy="66584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>
                <a:solidFill>
                  <a:schemeClr val="bg1"/>
                </a:solidFill>
              </a:rPr>
              <a:t>Hure (Kap 17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Tier mit 7 Köpfen und 10 Hörnern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Könige geben Macht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Führt Krieg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Hure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Verführt Könige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Reichtum, Ausbeutung</a:t>
            </a:r>
          </a:p>
        </p:txBody>
      </p:sp>
    </p:spTree>
    <p:extLst>
      <p:ext uri="{BB962C8B-B14F-4D97-AF65-F5344CB8AC3E}">
        <p14:creationId xmlns:p14="http://schemas.microsoft.com/office/powerpoint/2010/main" val="362384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Breitbild</PresentationFormat>
  <Paragraphs>57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Hagen Schilder</dc:creator>
  <cp:lastModifiedBy>Hagen Schilder</cp:lastModifiedBy>
  <cp:revision>2</cp:revision>
  <dcterms:created xsi:type="dcterms:W3CDTF">2024-02-27T20:28:14Z</dcterms:created>
  <dcterms:modified xsi:type="dcterms:W3CDTF">2024-03-03T15:36:21Z</dcterms:modified>
</cp:coreProperties>
</file>