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41BB-1F1E-3C41-F59C-144BD757A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708FB7-9F08-09EB-E069-EC085A14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391E4E-8D25-0D93-3143-45EB9816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B7C4A-267C-1B6E-B04A-C58E3564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8391A-E932-598A-8253-C0FA0F51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20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2B9AA-6370-3829-DAA5-AB4A46C5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F3051-2B4D-132F-4F44-335760A01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5F3FF-20D9-362F-0C89-F2067940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6282-2A06-87C4-E2CC-65270FC7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198E-763B-302B-F697-33D9AA5C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5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5377EA-F680-0ABD-A438-33B4B739F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D5E064-C6C4-9FA3-D2B7-8FCDE93FC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5E2CD-A48D-A4B4-F1CC-E1B712D8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61261-3C76-C14F-881B-E39AF328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0312B-C721-A4AD-3C78-FC9E06D2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5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EF9AF-3F31-CFB6-1B04-36B6FFF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49C31-E991-A5F3-93A4-B58ED3A2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4659C-A769-3583-5092-CDE88477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90657-6FFD-6661-D7DC-BFAA2CF3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72845-0F3D-F02B-A2A7-19D6C7A9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B0D1E-7994-0741-3B83-B7CFAAAD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9EDC6E-3E63-6C6C-7F5A-CAB36B14A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72FAA-E326-050A-7880-11DE844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134CD-19B2-DC4B-620A-F96C2F0D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F6E2B-FE25-743C-7DEB-C00A47C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56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0092A-BC38-7972-1EC7-A9EF625F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66750-4B3E-6B07-CEB3-EA0E35D4C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85D707-0438-5998-4956-CDA4AB9E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3908CD-7B3C-0866-DC06-D8BA6C72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45F28-7461-859B-5EC4-B173C791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E1A09E-086C-B153-40AE-179A6BA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7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800EA-7E1E-D58F-50A2-90B69709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7C1C02-4DA8-E7BA-EC84-0342DC34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49FC48-9FD2-EF71-2169-2EF854D2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E24363-A1E4-F629-D361-7DFB023E5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2C8F99-AE0F-D6DD-1E14-CB1D40BB0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0E0FD4-FD60-E765-F2B7-C2C298C1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060BF3-D143-F89E-3D25-CA466EE0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34284-1C1E-B687-6B01-84143D83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78FE4-69DF-7982-A9E0-95D92474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57119E-33EE-8255-D4F0-8C0B7B5E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2F9E5E-A032-EE7D-AE87-14565342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76B233-4F80-0986-4CF9-C7CD2C2A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9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9FABDA-33D6-2E13-4EF2-7CD81D8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3970B5-6B41-F245-2A5B-261BA714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F807B2-1EC1-46EB-2C76-8C33AC6E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8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598FE-A1FE-B623-57F5-CDD1EDD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E6138-87D4-50D7-4341-6217F165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B429CE-E2AB-2FD9-8E2E-85DBD3841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BF338-02BB-EDC6-E466-E29084D4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4AA8E7-582E-9D97-94E5-7A43BBC2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248662-D9F6-679B-4989-961E2094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71B1A-2411-F623-BFF2-CB4A9C4A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714A80-B47E-BF4F-5B22-F9D6AC8F4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D578A6-6158-5F48-2A9A-0B0EA77A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8BDF6-697F-A104-F3DC-BEE8B7C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784175-8698-C0B2-D740-95897C6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996175-D427-8C9A-7625-E9B9C1D5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4EF4C3-C257-9667-1A09-3316D829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2F75F3-E1DA-C36B-FC83-F95E74AB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8CEB4-E60B-F20D-ABE5-E57CC425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170F0-7EF1-4C14-894A-F541D151E577}" type="datetimeFigureOut">
              <a:rPr lang="de-DE" smtClean="0"/>
              <a:t>05.03.2024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D4BCC-5318-A31D-BF57-7CC7C1C0B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96C9F-CE10-0E01-DFEE-ADBEC7292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2C25A-8053-4929-8DC2-35704AE659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8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55FD04E3-4154-1C48-5C8A-AB4457EE8686}"/>
              </a:ext>
            </a:extLst>
          </p:cNvPr>
          <p:cNvSpPr/>
          <p:nvPr/>
        </p:nvSpPr>
        <p:spPr>
          <a:xfrm>
            <a:off x="5167229" y="330740"/>
            <a:ext cx="2196610" cy="48602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Könige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52322A8-EBA3-2770-65F4-95133F5D2EAF}"/>
              </a:ext>
            </a:extLst>
          </p:cNvPr>
          <p:cNvSpPr/>
          <p:nvPr/>
        </p:nvSpPr>
        <p:spPr>
          <a:xfrm>
            <a:off x="8150107" y="1784581"/>
            <a:ext cx="172838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Hure = 2,Tier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F85B799-B80C-E5C1-E20B-BE910B58DAEB}"/>
              </a:ext>
            </a:extLst>
          </p:cNvPr>
          <p:cNvSpPr/>
          <p:nvPr/>
        </p:nvSpPr>
        <p:spPr>
          <a:xfrm>
            <a:off x="3175246" y="5323488"/>
            <a:ext cx="157755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Bewohner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1A54CA-BDC1-1836-B1A4-7625FF885AA7}"/>
              </a:ext>
            </a:extLst>
          </p:cNvPr>
          <p:cNvSpPr/>
          <p:nvPr/>
        </p:nvSpPr>
        <p:spPr>
          <a:xfrm>
            <a:off x="245717" y="2791657"/>
            <a:ext cx="1577554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Heiligen/</a:t>
            </a:r>
          </a:p>
          <a:p>
            <a:pPr algn="ctr"/>
            <a:r>
              <a:rPr lang="de-DE" dirty="0"/>
              <a:t>Braut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94CA36-2F07-1CB9-C8D8-93A3E5032D9E}"/>
              </a:ext>
            </a:extLst>
          </p:cNvPr>
          <p:cNvSpPr/>
          <p:nvPr/>
        </p:nvSpPr>
        <p:spPr>
          <a:xfrm>
            <a:off x="2328322" y="281597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Jesus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0C8D4CB-BA67-B6C5-4794-FE82931813BA}"/>
              </a:ext>
            </a:extLst>
          </p:cNvPr>
          <p:cNvSpPr/>
          <p:nvPr/>
        </p:nvSpPr>
        <p:spPr>
          <a:xfrm>
            <a:off x="7148157" y="5196245"/>
            <a:ext cx="186614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C000"/>
                </a:solidFill>
              </a:rPr>
              <a:t>7 Köpfe</a:t>
            </a:r>
            <a:r>
              <a:rPr lang="de-DE" dirty="0"/>
              <a:t> = </a:t>
            </a:r>
          </a:p>
          <a:p>
            <a:pPr algn="ctr"/>
            <a:r>
              <a:rPr lang="de-DE" dirty="0"/>
              <a:t>7 Hügel=Rom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0DFF643-7477-27F0-640E-427788B02C44}"/>
              </a:ext>
            </a:extLst>
          </p:cNvPr>
          <p:cNvSpPr/>
          <p:nvPr/>
        </p:nvSpPr>
        <p:spPr>
          <a:xfrm>
            <a:off x="6153581" y="92771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Könige der Erde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75C4F2-7AA4-3BBC-6143-F63FDA4821BE}"/>
              </a:ext>
            </a:extLst>
          </p:cNvPr>
          <p:cNvSpPr/>
          <p:nvPr/>
        </p:nvSpPr>
        <p:spPr>
          <a:xfrm>
            <a:off x="5223650" y="2815977"/>
            <a:ext cx="1924507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 Hörner = </a:t>
            </a:r>
          </a:p>
          <a:p>
            <a:pPr algn="ctr"/>
            <a:r>
              <a:rPr lang="de-DE" dirty="0"/>
              <a:t>10 Könige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4ADA1D-3572-ED3A-3387-9F92E9595893}"/>
              </a:ext>
            </a:extLst>
          </p:cNvPr>
          <p:cNvSpPr/>
          <p:nvPr/>
        </p:nvSpPr>
        <p:spPr>
          <a:xfrm>
            <a:off x="5398747" y="4180385"/>
            <a:ext cx="174941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C000"/>
                </a:solidFill>
              </a:rPr>
              <a:t>7 Köpfe </a:t>
            </a:r>
            <a:r>
              <a:rPr lang="de-DE" dirty="0"/>
              <a:t>= </a:t>
            </a:r>
          </a:p>
          <a:p>
            <a:pPr algn="ctr"/>
            <a:r>
              <a:rPr lang="de-DE" dirty="0"/>
              <a:t>7 Könige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B944B2-029B-DA68-DD16-636ED0073ADD}"/>
              </a:ext>
            </a:extLst>
          </p:cNvPr>
          <p:cNvSpPr/>
          <p:nvPr/>
        </p:nvSpPr>
        <p:spPr>
          <a:xfrm>
            <a:off x="8150107" y="3903249"/>
            <a:ext cx="195860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Tier = 2, Tier</a:t>
            </a:r>
            <a:br>
              <a:rPr lang="de-DE" dirty="0"/>
            </a:br>
            <a:r>
              <a:rPr lang="de-DE" dirty="0"/>
              <a:t>Gewalt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598BD3CE-DAE8-0984-92E8-C6D70AB4441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7148157" y="3273177"/>
            <a:ext cx="1001950" cy="1087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22F59319-983B-9D73-0B03-034FEB43087F}"/>
              </a:ext>
            </a:extLst>
          </p:cNvPr>
          <p:cNvCxnSpPr>
            <a:cxnSpLocks/>
            <a:stCxn id="12" idx="3"/>
            <a:endCxn id="4" idx="2"/>
          </p:cNvCxnSpPr>
          <p:nvPr/>
        </p:nvCxnSpPr>
        <p:spPr>
          <a:xfrm flipV="1">
            <a:off x="7148157" y="2698981"/>
            <a:ext cx="1866143" cy="5741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7830CB9C-B3F3-589B-C954-96538BD98373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rot="16200000" flipV="1">
            <a:off x="7841306" y="611586"/>
            <a:ext cx="399671" cy="19463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BC588963-76F7-3A86-DDF3-45D9265CE72E}"/>
              </a:ext>
            </a:extLst>
          </p:cNvPr>
          <p:cNvCxnSpPr>
            <a:cxnSpLocks/>
            <a:stCxn id="4" idx="3"/>
            <a:endCxn id="14" idx="3"/>
          </p:cNvCxnSpPr>
          <p:nvPr/>
        </p:nvCxnSpPr>
        <p:spPr>
          <a:xfrm>
            <a:off x="9878492" y="2241781"/>
            <a:ext cx="230224" cy="2118668"/>
          </a:xfrm>
          <a:prstGeom prst="bentConnector3">
            <a:avLst>
              <a:gd name="adj1" fmla="val 1992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F48E5B3C-9140-B7E5-57BE-E0CF8F1B59D3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16200000" flipH="1">
            <a:off x="6431474" y="4936762"/>
            <a:ext cx="558660" cy="8747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3FA1AE43-0C21-76E4-ED8A-118BE662B1D3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rot="5400000" flipH="1" flipV="1">
            <a:off x="6097649" y="2226822"/>
            <a:ext cx="1877439" cy="6144693"/>
          </a:xfrm>
          <a:prstGeom prst="bentConnector4">
            <a:avLst>
              <a:gd name="adj1" fmla="val -12176"/>
              <a:gd name="adj2" fmla="val 1037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2DEEB324-DDA5-3B18-6F21-B761AB7CE589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16200000" flipV="1">
            <a:off x="3598039" y="228112"/>
            <a:ext cx="24320" cy="5151410"/>
          </a:xfrm>
          <a:prstGeom prst="bentConnector3">
            <a:avLst>
              <a:gd name="adj1" fmla="val 1039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367A253-393D-5923-0ED3-B9E797CC03C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242722" y="3273177"/>
            <a:ext cx="1980928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9ED6945-8BD0-4ACD-7E5D-A44E58468E88}"/>
              </a:ext>
            </a:extLst>
          </p:cNvPr>
          <p:cNvSpPr txBox="1"/>
          <p:nvPr/>
        </p:nvSpPr>
        <p:spPr>
          <a:xfrm>
            <a:off x="7383294" y="943485"/>
            <a:ext cx="96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verführt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CDFA71F-2EED-1540-8526-32C53370E1BB}"/>
              </a:ext>
            </a:extLst>
          </p:cNvPr>
          <p:cNvSpPr txBox="1"/>
          <p:nvPr/>
        </p:nvSpPr>
        <p:spPr>
          <a:xfrm>
            <a:off x="7968526" y="2734578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zerstören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54D927B-122E-6151-EE7A-4F200B709E9D}"/>
              </a:ext>
            </a:extLst>
          </p:cNvPr>
          <p:cNvSpPr txBox="1"/>
          <p:nvPr/>
        </p:nvSpPr>
        <p:spPr>
          <a:xfrm>
            <a:off x="10333285" y="2626846"/>
            <a:ext cx="102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Sitzt auf</a:t>
            </a:r>
          </a:p>
          <a:p>
            <a:r>
              <a:rPr lang="de-DE" dirty="0"/>
              <a:t>Identität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8F6C86B-92D4-C9EC-EA6F-2B65B38CC812}"/>
              </a:ext>
            </a:extLst>
          </p:cNvPr>
          <p:cNvSpPr txBox="1"/>
          <p:nvPr/>
        </p:nvSpPr>
        <p:spPr>
          <a:xfrm>
            <a:off x="7383294" y="643181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wundern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E06A901-70AC-BCF5-72F9-3DD88ED77D42}"/>
              </a:ext>
            </a:extLst>
          </p:cNvPr>
          <p:cNvSpPr txBox="1"/>
          <p:nvPr/>
        </p:nvSpPr>
        <p:spPr>
          <a:xfrm>
            <a:off x="3844552" y="3324932"/>
            <a:ext cx="6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leitet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0F17B26-EEAA-63E6-87AE-DB260137B3D7}"/>
              </a:ext>
            </a:extLst>
          </p:cNvPr>
          <p:cNvSpPr txBox="1"/>
          <p:nvPr/>
        </p:nvSpPr>
        <p:spPr>
          <a:xfrm>
            <a:off x="2644259" y="2186811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Greift an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568950A3-AFEB-74D0-8BEF-F52BB8DF684D}"/>
              </a:ext>
            </a:extLst>
          </p:cNvPr>
          <p:cNvSpPr txBox="1"/>
          <p:nvPr/>
        </p:nvSpPr>
        <p:spPr>
          <a:xfrm>
            <a:off x="7604309" y="357767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Geben Macht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992299F-ED66-A60D-0EDA-067E57645A90}"/>
              </a:ext>
            </a:extLst>
          </p:cNvPr>
          <p:cNvSpPr txBox="1"/>
          <p:nvPr/>
        </p:nvSpPr>
        <p:spPr>
          <a:xfrm>
            <a:off x="5596102" y="5672507"/>
            <a:ext cx="144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Rom- Könige</a:t>
            </a:r>
          </a:p>
        </p:txBody>
      </p:sp>
    </p:spTree>
    <p:extLst>
      <p:ext uri="{BB962C8B-B14F-4D97-AF65-F5344CB8AC3E}">
        <p14:creationId xmlns:p14="http://schemas.microsoft.com/office/powerpoint/2010/main" val="309509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3</cp:revision>
  <dcterms:created xsi:type="dcterms:W3CDTF">2024-03-05T09:32:08Z</dcterms:created>
  <dcterms:modified xsi:type="dcterms:W3CDTF">2024-03-05T15:45:52Z</dcterms:modified>
</cp:coreProperties>
</file>