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54" y="11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40164-28F9-F7DC-A643-84D673965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9088D8-6FB6-C0C5-96DA-491445AF0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A42427-1387-3098-F5C6-557E3D50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76DC3-C8C3-EE02-FBB2-BA7B1767B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6DBF6-D6FA-DBEB-E433-CCD74AB3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51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73E9-3B16-531D-5159-3D40BB99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5AAEA0-2810-265A-30EF-0C34C596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E9134-C9CC-650B-3E58-70079009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7814C-B4FC-C265-F780-A3C8F4BC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3022D-A0F1-A25E-2248-7D3933DF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17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5520F3-5471-CB02-2E01-49BAEF279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2D7E1-B705-C0AD-E834-CE5FF4C3E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52975-4479-F88A-9DA3-669B3883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573BF-A9CE-8DBF-9D3D-1DD1915F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07EBA6-7C8F-91B3-A962-F0847837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09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543E3-1248-64AE-5CB9-5E7E29DC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854B81-4F6E-6BA8-EB48-A72537D8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569B7-6828-3C2E-CBCE-FB91831B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97354-DE23-6D02-F066-3E782286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941DF6-E144-A45A-69B0-81AC97D6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2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94AC6-B593-C08B-3331-4C32E871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B388E2-CE2F-73B0-6761-D7501A846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D5B20-65AF-7074-AAA9-D5F9A6FB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9C3C9-1E8D-EF9C-5B57-69B81C14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AEC063-C594-A6BD-49F5-29AC7F8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81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F4677-D411-0667-95F1-00FE472D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F47FFE-D827-E22E-8C26-B6BA5C350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DD570D-741C-07AD-66FE-F5044720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222E6C-D7A8-57CA-272E-24485538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5B334B-242E-18C8-AA5B-0CB7685A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E1145F-3D44-5FCF-74CA-09BB9EE3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71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D0E35-B51A-C9E4-FB0B-2162AFE2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C33E5-2DB0-EBBA-F5B3-6740AEC49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322C35-98FB-030C-25DC-CD0B0F1F9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8DBE07-636E-667D-4DEE-B26E4B902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D13166-507A-47A8-DAC3-A0EC8B6F0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CD4F61-6359-8F39-6F7D-DDFCE6A4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D108FF-B5E8-B1C6-5DCC-134CD963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7890B7-9ECA-3644-5523-E0BBF13B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42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24728-860A-887A-817F-A3AA06CC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A1E653-B1AA-71D8-BEFB-9A3121EE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C1D0F4-F476-275E-118C-E0644876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7A3F36-313E-6ACF-95DB-3766D59B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75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58153E-9362-D782-7233-2BC89ECA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193959-EE2D-712B-5775-C6FA2DB6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CE141F-2648-0E27-B22D-C0B2EA12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4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E68B3-4513-9716-AB14-750034DA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A48678-28E8-6427-B395-034EDC0E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C67462-6FCF-A199-0487-9C01F616B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327437-C7A0-B5D2-AA9A-E404D031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0FB38C-E8B8-1569-5AAC-7BB74932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FC6D90-AB4A-A9A5-ED9A-26E15669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33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B7EB0-6C38-F44F-B5B5-4CF5B2E2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A708B7-CEC4-2B5D-A3E7-EEBC7211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38F946-ED15-537E-A313-2CC53BEE6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BEFED1-12E8-5827-093F-4D34DB16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18F4D-7FE4-A9E5-A2EF-3FDEBD00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6058F9-48E4-65A6-31BD-4DAFC2E3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1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5047BE-F698-344A-2E7E-1E5AA5FD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709A5-8EA1-C61C-4E05-0B4A2EC5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D9BFA-DEDC-8CB4-D5E7-7644D5A7E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3AFAA-BCDE-4B92-AE7F-7F9797D836D6}" type="datetimeFigureOut">
              <a:rPr lang="de-DE" smtClean="0"/>
              <a:t>08.05.2024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AE94F2-78E8-7A47-E3E1-CB8999866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C79F4-94DE-21C0-56B8-8301CB0E2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96308-F3F4-4FC3-8819-D71A1843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60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AE83E7D2-699B-B343-7AAC-7AC4D69E0B15}"/>
              </a:ext>
            </a:extLst>
          </p:cNvPr>
          <p:cNvSpPr/>
          <p:nvPr/>
        </p:nvSpPr>
        <p:spPr>
          <a:xfrm>
            <a:off x="790833" y="2539361"/>
            <a:ext cx="4835917" cy="4248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8603D94-CA88-2A4D-A63D-7D070437C5E3}"/>
              </a:ext>
            </a:extLst>
          </p:cNvPr>
          <p:cNvSpPr/>
          <p:nvPr/>
        </p:nvSpPr>
        <p:spPr>
          <a:xfrm>
            <a:off x="5683796" y="2529017"/>
            <a:ext cx="5321955" cy="42589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4E3499-1322-CAB5-6EEB-FF1EE9D3FB0F}"/>
              </a:ext>
            </a:extLst>
          </p:cNvPr>
          <p:cNvSpPr txBox="1"/>
          <p:nvPr/>
        </p:nvSpPr>
        <p:spPr>
          <a:xfrm>
            <a:off x="3890833" y="4622200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36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BD8246-6261-27AB-D5CD-7B231B853CDA}"/>
              </a:ext>
            </a:extLst>
          </p:cNvPr>
          <p:cNvSpPr txBox="1"/>
          <p:nvPr/>
        </p:nvSpPr>
        <p:spPr>
          <a:xfrm>
            <a:off x="3362484" y="36875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D8D615A-CE21-9AA7-BEEE-FA150344A454}"/>
              </a:ext>
            </a:extLst>
          </p:cNvPr>
          <p:cNvSpPr txBox="1"/>
          <p:nvPr/>
        </p:nvSpPr>
        <p:spPr>
          <a:xfrm>
            <a:off x="4015483" y="30398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6*6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37A820-F5D2-89FF-4743-3C4A8294D614}"/>
              </a:ext>
            </a:extLst>
          </p:cNvPr>
          <p:cNvSpPr txBox="1"/>
          <p:nvPr/>
        </p:nvSpPr>
        <p:spPr>
          <a:xfrm>
            <a:off x="1623883" y="462220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666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FD5C91-6BA2-A173-960F-3B8E0D259075}"/>
              </a:ext>
            </a:extLst>
          </p:cNvPr>
          <p:cNvSpPr txBox="1"/>
          <p:nvPr/>
        </p:nvSpPr>
        <p:spPr>
          <a:xfrm>
            <a:off x="3890833" y="56509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2F7299-1E03-8289-C40F-FD12E7A910BF}"/>
              </a:ext>
            </a:extLst>
          </p:cNvPr>
          <p:cNvSpPr txBox="1"/>
          <p:nvPr/>
        </p:nvSpPr>
        <p:spPr>
          <a:xfrm>
            <a:off x="5577322" y="4505370"/>
            <a:ext cx="1499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1225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BF891B2-867E-566A-C284-088509F48785}"/>
              </a:ext>
            </a:extLst>
          </p:cNvPr>
          <p:cNvSpPr txBox="1"/>
          <p:nvPr/>
        </p:nvSpPr>
        <p:spPr>
          <a:xfrm>
            <a:off x="6559949" y="380674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1+…+49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6E4CE3-3874-319B-71ED-A17143336431}"/>
              </a:ext>
            </a:extLst>
          </p:cNvPr>
          <p:cNvSpPr txBox="1"/>
          <p:nvPr/>
        </p:nvSpPr>
        <p:spPr>
          <a:xfrm>
            <a:off x="7338883" y="3098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7*7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5B98E3-55D7-CF96-DE29-26B988577592}"/>
              </a:ext>
            </a:extLst>
          </p:cNvPr>
          <p:cNvSpPr txBox="1"/>
          <p:nvPr/>
        </p:nvSpPr>
        <p:spPr>
          <a:xfrm>
            <a:off x="5775760" y="328286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35*35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598635C-6562-92F7-990E-6DA31CEC8584}"/>
              </a:ext>
            </a:extLst>
          </p:cNvPr>
          <p:cNvSpPr txBox="1"/>
          <p:nvPr/>
        </p:nvSpPr>
        <p:spPr>
          <a:xfrm>
            <a:off x="5828658" y="563185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1260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5EE6132-3C67-32C3-7434-A5192FB4A3FC}"/>
              </a:ext>
            </a:extLst>
          </p:cNvPr>
          <p:cNvSpPr txBox="1"/>
          <p:nvPr/>
        </p:nvSpPr>
        <p:spPr>
          <a:xfrm>
            <a:off x="3599829" y="2764652"/>
            <a:ext cx="210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Zahl des Menschen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4C97A-808F-59F7-D313-99C6B43F00B7}"/>
              </a:ext>
            </a:extLst>
          </p:cNvPr>
          <p:cNvSpPr txBox="1"/>
          <p:nvPr/>
        </p:nvSpPr>
        <p:spPr>
          <a:xfrm>
            <a:off x="1611728" y="3236976"/>
            <a:ext cx="2745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Tier ist 8te und </a:t>
            </a:r>
          </a:p>
          <a:p>
            <a:r>
              <a:rPr lang="de-DE" dirty="0"/>
              <a:t>einer der sieben (sechste)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B000388-EB37-6A64-34C5-1C4AA262912A}"/>
              </a:ext>
            </a:extLst>
          </p:cNvPr>
          <p:cNvSpPr txBox="1"/>
          <p:nvPr/>
        </p:nvSpPr>
        <p:spPr>
          <a:xfrm>
            <a:off x="7076450" y="2823047"/>
            <a:ext cx="294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Gottes Schöpfung vollendet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5DACF27-0227-6CAA-0995-21BF04F06749}"/>
              </a:ext>
            </a:extLst>
          </p:cNvPr>
          <p:cNvSpPr txBox="1"/>
          <p:nvPr/>
        </p:nvSpPr>
        <p:spPr>
          <a:xfrm>
            <a:off x="6888836" y="356171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Jubeljahr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AE20F2C-AF70-D1EB-C838-831FCC2FD9F3}"/>
              </a:ext>
            </a:extLst>
          </p:cNvPr>
          <p:cNvSpPr txBox="1"/>
          <p:nvPr/>
        </p:nvSpPr>
        <p:spPr>
          <a:xfrm>
            <a:off x="5775760" y="5910695"/>
            <a:ext cx="202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Wirken der Zeugen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BA18A2C-4FA5-27A3-57B0-9E4DFF9DA95C}"/>
              </a:ext>
            </a:extLst>
          </p:cNvPr>
          <p:cNvSpPr txBox="1"/>
          <p:nvPr/>
        </p:nvSpPr>
        <p:spPr>
          <a:xfrm>
            <a:off x="3153746" y="5929269"/>
            <a:ext cx="215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Herrschaft der Tiere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C3BF221-1AF5-F0FE-41A9-9A0BCA2F4DA1}"/>
              </a:ext>
            </a:extLst>
          </p:cNvPr>
          <p:cNvSpPr txBox="1"/>
          <p:nvPr/>
        </p:nvSpPr>
        <p:spPr>
          <a:xfrm>
            <a:off x="8967658" y="462220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750 925</a:t>
            </a:r>
          </a:p>
        </p:txBody>
      </p: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D25F710C-1756-06A2-A9AC-BCD87D80C2AE}"/>
              </a:ext>
            </a:extLst>
          </p:cNvPr>
          <p:cNvCxnSpPr>
            <a:cxnSpLocks/>
            <a:stCxn id="22" idx="0"/>
            <a:endCxn id="7" idx="0"/>
          </p:cNvCxnSpPr>
          <p:nvPr/>
        </p:nvCxnSpPr>
        <p:spPr>
          <a:xfrm rot="16200000" flipV="1">
            <a:off x="5677446" y="846117"/>
            <a:ext cx="12700" cy="75521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9D010C9A-CF14-E0F5-9087-0957B6B1496D}"/>
              </a:ext>
            </a:extLst>
          </p:cNvPr>
          <p:cNvSpPr txBox="1"/>
          <p:nvPr/>
        </p:nvSpPr>
        <p:spPr>
          <a:xfrm>
            <a:off x="2479267" y="4139341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Winzig</a:t>
            </a:r>
          </a:p>
          <a:p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&lt; 0,1 %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C39A439-4304-CD25-2CC8-6E13F4C2240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890833" y="3947132"/>
            <a:ext cx="339196" cy="675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6D0F2C1-8E6F-631E-C0CE-31AC50B2B39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230029" y="3305137"/>
            <a:ext cx="152400" cy="1317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BF86B48-F16A-D63A-E01D-FE54ADF9BFB0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H="1" flipV="1">
            <a:off x="6167855" y="3652198"/>
            <a:ext cx="159031" cy="853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1AA4EE7-752D-1BEC-4623-CF87A85F577B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6326886" y="4176073"/>
            <a:ext cx="728552" cy="329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96886E6-DD09-4ECB-4E04-2A1FCEB94641}"/>
              </a:ext>
            </a:extLst>
          </p:cNvPr>
          <p:cNvSpPr txBox="1"/>
          <p:nvPr/>
        </p:nvSpPr>
        <p:spPr>
          <a:xfrm>
            <a:off x="7236624" y="2208002"/>
            <a:ext cx="146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Gottes Reich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B00B747-76B5-46BA-A0F1-9CC7B69DC3F1}"/>
              </a:ext>
            </a:extLst>
          </p:cNvPr>
          <p:cNvSpPr txBox="1"/>
          <p:nvPr/>
        </p:nvSpPr>
        <p:spPr>
          <a:xfrm>
            <a:off x="2467113" y="2235460"/>
            <a:ext cx="148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Satans Reich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260BF4F-7B4D-686E-55AC-121BA044446D}"/>
              </a:ext>
            </a:extLst>
          </p:cNvPr>
          <p:cNvSpPr txBox="1"/>
          <p:nvPr/>
        </p:nvSpPr>
        <p:spPr>
          <a:xfrm>
            <a:off x="1069372" y="4864147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Zahl des Tieres</a:t>
            </a:r>
          </a:p>
        </p:txBody>
      </p:sp>
      <p:graphicFrame>
        <p:nvGraphicFramePr>
          <p:cNvPr id="47" name="Tabelle 46">
            <a:extLst>
              <a:ext uri="{FF2B5EF4-FFF2-40B4-BE49-F238E27FC236}">
                <a16:creationId xmlns:a16="http://schemas.microsoft.com/office/drawing/2014/main" id="{80E26F92-5B47-EE49-46A1-CBEC749BF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31829"/>
              </p:ext>
            </p:extLst>
          </p:nvPr>
        </p:nvGraphicFramePr>
        <p:xfrm>
          <a:off x="1845274" y="700911"/>
          <a:ext cx="2627871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57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82655297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B4744D78-BD3C-001B-0FF4-687658DAE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95110"/>
              </p:ext>
            </p:extLst>
          </p:nvPr>
        </p:nvGraphicFramePr>
        <p:xfrm>
          <a:off x="6487571" y="655249"/>
          <a:ext cx="4106288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572">
                  <a:extLst>
                    <a:ext uri="{9D8B030D-6E8A-4147-A177-3AD203B41FA5}">
                      <a16:colId xmlns:a16="http://schemas.microsoft.com/office/drawing/2014/main" val="4139177175"/>
                    </a:ext>
                  </a:extLst>
                </a:gridCol>
                <a:gridCol w="1026572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1026572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1026572">
                  <a:extLst>
                    <a:ext uri="{9D8B030D-6E8A-4147-A177-3AD203B41FA5}">
                      <a16:colId xmlns:a16="http://schemas.microsoft.com/office/drawing/2014/main" val="82655297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750,925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sp>
        <p:nvSpPr>
          <p:cNvPr id="49" name="Textfeld 48">
            <a:extLst>
              <a:ext uri="{FF2B5EF4-FFF2-40B4-BE49-F238E27FC236}">
                <a16:creationId xmlns:a16="http://schemas.microsoft.com/office/drawing/2014/main" id="{8414124A-0739-CD36-47C5-528189229BB1}"/>
              </a:ext>
            </a:extLst>
          </p:cNvPr>
          <p:cNvSpPr txBox="1"/>
          <p:nvPr/>
        </p:nvSpPr>
        <p:spPr>
          <a:xfrm>
            <a:off x="4704537" y="70021"/>
            <a:ext cx="1551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Realität</a:t>
            </a:r>
            <a:endParaRPr lang="de-DE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A056E88-3153-B5E4-CE4A-7EA6150000F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715265" y="3224471"/>
            <a:ext cx="300218" cy="33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7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AE83E7D2-699B-B343-7AAC-7AC4D69E0B15}"/>
              </a:ext>
            </a:extLst>
          </p:cNvPr>
          <p:cNvSpPr/>
          <p:nvPr/>
        </p:nvSpPr>
        <p:spPr>
          <a:xfrm>
            <a:off x="790833" y="2539361"/>
            <a:ext cx="4835917" cy="4248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8603D94-CA88-2A4D-A63D-7D070437C5E3}"/>
              </a:ext>
            </a:extLst>
          </p:cNvPr>
          <p:cNvSpPr/>
          <p:nvPr/>
        </p:nvSpPr>
        <p:spPr>
          <a:xfrm>
            <a:off x="5683796" y="2529017"/>
            <a:ext cx="5321955" cy="42589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4E3499-1322-CAB5-6EEB-FF1EE9D3FB0F}"/>
              </a:ext>
            </a:extLst>
          </p:cNvPr>
          <p:cNvSpPr txBox="1"/>
          <p:nvPr/>
        </p:nvSpPr>
        <p:spPr>
          <a:xfrm>
            <a:off x="3890833" y="4622200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36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BD8246-6261-27AB-D5CD-7B231B853CDA}"/>
              </a:ext>
            </a:extLst>
          </p:cNvPr>
          <p:cNvSpPr txBox="1"/>
          <p:nvPr/>
        </p:nvSpPr>
        <p:spPr>
          <a:xfrm>
            <a:off x="3362484" y="36875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D8D615A-CE21-9AA7-BEEE-FA150344A454}"/>
              </a:ext>
            </a:extLst>
          </p:cNvPr>
          <p:cNvSpPr txBox="1"/>
          <p:nvPr/>
        </p:nvSpPr>
        <p:spPr>
          <a:xfrm>
            <a:off x="4015483" y="30398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6*6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37A820-F5D2-89FF-4743-3C4A8294D614}"/>
              </a:ext>
            </a:extLst>
          </p:cNvPr>
          <p:cNvSpPr txBox="1"/>
          <p:nvPr/>
        </p:nvSpPr>
        <p:spPr>
          <a:xfrm>
            <a:off x="1623883" y="462220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666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FD5C91-6BA2-A173-960F-3B8E0D259075}"/>
              </a:ext>
            </a:extLst>
          </p:cNvPr>
          <p:cNvSpPr txBox="1"/>
          <p:nvPr/>
        </p:nvSpPr>
        <p:spPr>
          <a:xfrm>
            <a:off x="3890833" y="56509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2F7299-1E03-8289-C40F-FD12E7A910BF}"/>
              </a:ext>
            </a:extLst>
          </p:cNvPr>
          <p:cNvSpPr txBox="1"/>
          <p:nvPr/>
        </p:nvSpPr>
        <p:spPr>
          <a:xfrm>
            <a:off x="5577322" y="4505370"/>
            <a:ext cx="1499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1225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BF891B2-867E-566A-C284-088509F48785}"/>
              </a:ext>
            </a:extLst>
          </p:cNvPr>
          <p:cNvSpPr txBox="1"/>
          <p:nvPr/>
        </p:nvSpPr>
        <p:spPr>
          <a:xfrm>
            <a:off x="6559949" y="380674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1+…+49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6E4CE3-3874-319B-71ED-A17143336431}"/>
              </a:ext>
            </a:extLst>
          </p:cNvPr>
          <p:cNvSpPr txBox="1"/>
          <p:nvPr/>
        </p:nvSpPr>
        <p:spPr>
          <a:xfrm>
            <a:off x="7338883" y="3098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7*7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5B98E3-55D7-CF96-DE29-26B988577592}"/>
              </a:ext>
            </a:extLst>
          </p:cNvPr>
          <p:cNvSpPr txBox="1"/>
          <p:nvPr/>
        </p:nvSpPr>
        <p:spPr>
          <a:xfrm>
            <a:off x="5775760" y="328286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35*35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598635C-6562-92F7-990E-6DA31CEC8584}"/>
              </a:ext>
            </a:extLst>
          </p:cNvPr>
          <p:cNvSpPr txBox="1"/>
          <p:nvPr/>
        </p:nvSpPr>
        <p:spPr>
          <a:xfrm>
            <a:off x="5828658" y="563185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1260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5EE6132-3C67-32C3-7434-A5192FB4A3FC}"/>
              </a:ext>
            </a:extLst>
          </p:cNvPr>
          <p:cNvSpPr txBox="1"/>
          <p:nvPr/>
        </p:nvSpPr>
        <p:spPr>
          <a:xfrm>
            <a:off x="3599829" y="2764652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Number </a:t>
            </a:r>
            <a:r>
              <a:rPr lang="de-DE" dirty="0" err="1"/>
              <a:t>of</a:t>
            </a:r>
            <a:r>
              <a:rPr lang="de-DE" dirty="0"/>
              <a:t> man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4C97A-808F-59F7-D313-99C6B43F00B7}"/>
              </a:ext>
            </a:extLst>
          </p:cNvPr>
          <p:cNvSpPr txBox="1"/>
          <p:nvPr/>
        </p:nvSpPr>
        <p:spPr>
          <a:xfrm>
            <a:off x="1180348" y="3179827"/>
            <a:ext cx="2835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Beast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eigth</a:t>
            </a:r>
            <a:r>
              <a:rPr lang="de-DE" dirty="0"/>
              <a:t> </a:t>
            </a:r>
          </a:p>
          <a:p>
            <a:r>
              <a:rPr lang="de-DE" dirty="0"/>
              <a:t>but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seven</a:t>
            </a:r>
            <a:r>
              <a:rPr lang="de-DE" dirty="0"/>
              <a:t> (</a:t>
            </a:r>
            <a:r>
              <a:rPr lang="de-DE" dirty="0" err="1"/>
              <a:t>sixth</a:t>
            </a:r>
            <a:r>
              <a:rPr lang="de-DE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B000388-EB37-6A64-34C5-1C4AA262912A}"/>
              </a:ext>
            </a:extLst>
          </p:cNvPr>
          <p:cNvSpPr txBox="1"/>
          <p:nvPr/>
        </p:nvSpPr>
        <p:spPr>
          <a:xfrm>
            <a:off x="7076450" y="2823047"/>
            <a:ext cx="271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Gods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completed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5DACF27-0227-6CAA-0995-21BF04F06749}"/>
              </a:ext>
            </a:extLst>
          </p:cNvPr>
          <p:cNvSpPr txBox="1"/>
          <p:nvPr/>
        </p:nvSpPr>
        <p:spPr>
          <a:xfrm>
            <a:off x="6888836" y="35617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Jubilee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AE20F2C-AF70-D1EB-C838-831FCC2FD9F3}"/>
              </a:ext>
            </a:extLst>
          </p:cNvPr>
          <p:cNvSpPr txBox="1"/>
          <p:nvPr/>
        </p:nvSpPr>
        <p:spPr>
          <a:xfrm>
            <a:off x="5775760" y="5910695"/>
            <a:ext cx="285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Testimony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witnesses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BA18A2C-4FA5-27A3-57B0-9E4DFF9DA95C}"/>
              </a:ext>
            </a:extLst>
          </p:cNvPr>
          <p:cNvSpPr txBox="1"/>
          <p:nvPr/>
        </p:nvSpPr>
        <p:spPr>
          <a:xfrm>
            <a:off x="3153746" y="5929269"/>
            <a:ext cx="211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Dominion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beasts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C3BF221-1AF5-F0FE-41A9-9A0BCA2F4DA1}"/>
              </a:ext>
            </a:extLst>
          </p:cNvPr>
          <p:cNvSpPr txBox="1"/>
          <p:nvPr/>
        </p:nvSpPr>
        <p:spPr>
          <a:xfrm>
            <a:off x="8967658" y="462220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750 925</a:t>
            </a:r>
          </a:p>
        </p:txBody>
      </p: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D25F710C-1756-06A2-A9AC-BCD87D80C2AE}"/>
              </a:ext>
            </a:extLst>
          </p:cNvPr>
          <p:cNvCxnSpPr>
            <a:cxnSpLocks/>
            <a:stCxn id="22" idx="0"/>
            <a:endCxn id="7" idx="0"/>
          </p:cNvCxnSpPr>
          <p:nvPr/>
        </p:nvCxnSpPr>
        <p:spPr>
          <a:xfrm rot="16200000" flipV="1">
            <a:off x="5677446" y="846117"/>
            <a:ext cx="12700" cy="75521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9D010C9A-CF14-E0F5-9087-0957B6B1496D}"/>
              </a:ext>
            </a:extLst>
          </p:cNvPr>
          <p:cNvSpPr txBox="1"/>
          <p:nvPr/>
        </p:nvSpPr>
        <p:spPr>
          <a:xfrm>
            <a:off x="2479267" y="4139341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tiny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&lt; 0,1 %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C39A439-4304-CD25-2CC8-6E13F4C2240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890833" y="3947132"/>
            <a:ext cx="339196" cy="675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6D0F2C1-8E6F-631E-C0CE-31AC50B2B39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230029" y="3305137"/>
            <a:ext cx="152400" cy="1317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BF86B48-F16A-D63A-E01D-FE54ADF9BFB0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H="1" flipV="1">
            <a:off x="6167855" y="3652198"/>
            <a:ext cx="159031" cy="853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1AA4EE7-752D-1BEC-4623-CF87A85F577B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6326886" y="4176073"/>
            <a:ext cx="728552" cy="329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96886E6-DD09-4ECB-4E04-2A1FCEB94641}"/>
              </a:ext>
            </a:extLst>
          </p:cNvPr>
          <p:cNvSpPr txBox="1"/>
          <p:nvPr/>
        </p:nvSpPr>
        <p:spPr>
          <a:xfrm>
            <a:off x="7236624" y="220800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Gods </a:t>
            </a:r>
            <a:r>
              <a:rPr lang="de-DE" dirty="0" err="1"/>
              <a:t>kingdom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B00B747-76B5-46BA-A0F1-9CC7B69DC3F1}"/>
              </a:ext>
            </a:extLst>
          </p:cNvPr>
          <p:cNvSpPr txBox="1"/>
          <p:nvPr/>
        </p:nvSpPr>
        <p:spPr>
          <a:xfrm>
            <a:off x="2467113" y="2235460"/>
            <a:ext cx="177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Satans </a:t>
            </a:r>
            <a:r>
              <a:rPr lang="de-DE" dirty="0" err="1"/>
              <a:t>kingdom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260BF4F-7B4D-686E-55AC-121BA044446D}"/>
              </a:ext>
            </a:extLst>
          </p:cNvPr>
          <p:cNvSpPr txBox="1"/>
          <p:nvPr/>
        </p:nvSpPr>
        <p:spPr>
          <a:xfrm>
            <a:off x="1069372" y="4864147"/>
            <a:ext cx="185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Number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beast</a:t>
            </a:r>
            <a:endParaRPr lang="de-DE" dirty="0"/>
          </a:p>
        </p:txBody>
      </p:sp>
      <p:graphicFrame>
        <p:nvGraphicFramePr>
          <p:cNvPr id="47" name="Tabelle 46">
            <a:extLst>
              <a:ext uri="{FF2B5EF4-FFF2-40B4-BE49-F238E27FC236}">
                <a16:creationId xmlns:a16="http://schemas.microsoft.com/office/drawing/2014/main" id="{80E26F92-5B47-EE49-46A1-CBEC749BF3C9}"/>
              </a:ext>
            </a:extLst>
          </p:cNvPr>
          <p:cNvGraphicFramePr>
            <a:graphicFrameLocks noGrp="1"/>
          </p:cNvGraphicFramePr>
          <p:nvPr/>
        </p:nvGraphicFramePr>
        <p:xfrm>
          <a:off x="1845274" y="700911"/>
          <a:ext cx="2627871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57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82655297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B4744D78-BD3C-001B-0FF4-687658DAED2F}"/>
              </a:ext>
            </a:extLst>
          </p:cNvPr>
          <p:cNvGraphicFramePr>
            <a:graphicFrameLocks noGrp="1"/>
          </p:cNvGraphicFramePr>
          <p:nvPr/>
        </p:nvGraphicFramePr>
        <p:xfrm>
          <a:off x="6487571" y="655249"/>
          <a:ext cx="4106288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572">
                  <a:extLst>
                    <a:ext uri="{9D8B030D-6E8A-4147-A177-3AD203B41FA5}">
                      <a16:colId xmlns:a16="http://schemas.microsoft.com/office/drawing/2014/main" val="4139177175"/>
                    </a:ext>
                  </a:extLst>
                </a:gridCol>
                <a:gridCol w="1026572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1026572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1026572">
                  <a:extLst>
                    <a:ext uri="{9D8B030D-6E8A-4147-A177-3AD203B41FA5}">
                      <a16:colId xmlns:a16="http://schemas.microsoft.com/office/drawing/2014/main" val="82655297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750,925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sp>
        <p:nvSpPr>
          <p:cNvPr id="49" name="Textfeld 48">
            <a:extLst>
              <a:ext uri="{FF2B5EF4-FFF2-40B4-BE49-F238E27FC236}">
                <a16:creationId xmlns:a16="http://schemas.microsoft.com/office/drawing/2014/main" id="{8414124A-0739-CD36-47C5-528189229BB1}"/>
              </a:ext>
            </a:extLst>
          </p:cNvPr>
          <p:cNvSpPr txBox="1"/>
          <p:nvPr/>
        </p:nvSpPr>
        <p:spPr>
          <a:xfrm>
            <a:off x="4704537" y="70021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Reality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014FBAF-D7CD-D1A2-24D6-2D99A3DCAC1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17557" y="3224471"/>
            <a:ext cx="497926" cy="243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AE83E7D2-699B-B343-7AAC-7AC4D69E0B15}"/>
              </a:ext>
            </a:extLst>
          </p:cNvPr>
          <p:cNvSpPr/>
          <p:nvPr/>
        </p:nvSpPr>
        <p:spPr>
          <a:xfrm>
            <a:off x="790833" y="2539361"/>
            <a:ext cx="4835917" cy="4248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8603D94-CA88-2A4D-A63D-7D070437C5E3}"/>
              </a:ext>
            </a:extLst>
          </p:cNvPr>
          <p:cNvSpPr/>
          <p:nvPr/>
        </p:nvSpPr>
        <p:spPr>
          <a:xfrm>
            <a:off x="5683796" y="2529017"/>
            <a:ext cx="5321955" cy="42589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4E3499-1322-CAB5-6EEB-FF1EE9D3FB0F}"/>
              </a:ext>
            </a:extLst>
          </p:cNvPr>
          <p:cNvSpPr txBox="1"/>
          <p:nvPr/>
        </p:nvSpPr>
        <p:spPr>
          <a:xfrm>
            <a:off x="3890833" y="4622200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36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BD8246-6261-27AB-D5CD-7B231B853CDA}"/>
              </a:ext>
            </a:extLst>
          </p:cNvPr>
          <p:cNvSpPr txBox="1"/>
          <p:nvPr/>
        </p:nvSpPr>
        <p:spPr>
          <a:xfrm>
            <a:off x="3362484" y="368750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D8D615A-CE21-9AA7-BEEE-FA150344A454}"/>
              </a:ext>
            </a:extLst>
          </p:cNvPr>
          <p:cNvSpPr txBox="1"/>
          <p:nvPr/>
        </p:nvSpPr>
        <p:spPr>
          <a:xfrm>
            <a:off x="4015483" y="30398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6*6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37A820-F5D2-89FF-4743-3C4A8294D614}"/>
              </a:ext>
            </a:extLst>
          </p:cNvPr>
          <p:cNvSpPr txBox="1"/>
          <p:nvPr/>
        </p:nvSpPr>
        <p:spPr>
          <a:xfrm>
            <a:off x="1623883" y="462220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666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FD5C91-6BA2-A173-960F-3B8E0D259075}"/>
              </a:ext>
            </a:extLst>
          </p:cNvPr>
          <p:cNvSpPr txBox="1"/>
          <p:nvPr/>
        </p:nvSpPr>
        <p:spPr>
          <a:xfrm>
            <a:off x="3890833" y="56509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2F7299-1E03-8289-C40F-FD12E7A910BF}"/>
              </a:ext>
            </a:extLst>
          </p:cNvPr>
          <p:cNvSpPr txBox="1"/>
          <p:nvPr/>
        </p:nvSpPr>
        <p:spPr>
          <a:xfrm>
            <a:off x="5577322" y="4505370"/>
            <a:ext cx="1499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1225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BF891B2-867E-566A-C284-088509F48785}"/>
              </a:ext>
            </a:extLst>
          </p:cNvPr>
          <p:cNvSpPr txBox="1"/>
          <p:nvPr/>
        </p:nvSpPr>
        <p:spPr>
          <a:xfrm>
            <a:off x="6559949" y="380674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1+…+49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6E4CE3-3874-319B-71ED-A17143336431}"/>
              </a:ext>
            </a:extLst>
          </p:cNvPr>
          <p:cNvSpPr txBox="1"/>
          <p:nvPr/>
        </p:nvSpPr>
        <p:spPr>
          <a:xfrm>
            <a:off x="7338883" y="3098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7*7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5B98E3-55D7-CF96-DE29-26B988577592}"/>
              </a:ext>
            </a:extLst>
          </p:cNvPr>
          <p:cNvSpPr txBox="1"/>
          <p:nvPr/>
        </p:nvSpPr>
        <p:spPr>
          <a:xfrm>
            <a:off x="5775760" y="328286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35*35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598635C-6562-92F7-990E-6DA31CEC8584}"/>
              </a:ext>
            </a:extLst>
          </p:cNvPr>
          <p:cNvSpPr txBox="1"/>
          <p:nvPr/>
        </p:nvSpPr>
        <p:spPr>
          <a:xfrm>
            <a:off x="5828658" y="563185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1260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5EE6132-3C67-32C3-7434-A5192FB4A3FC}"/>
              </a:ext>
            </a:extLst>
          </p:cNvPr>
          <p:cNvSpPr txBox="1"/>
          <p:nvPr/>
        </p:nvSpPr>
        <p:spPr>
          <a:xfrm>
            <a:off x="3599829" y="2764652"/>
            <a:ext cx="1340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İnsan </a:t>
            </a:r>
            <a:r>
              <a:rPr lang="de-DE" dirty="0" err="1"/>
              <a:t>sayısı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4C97A-808F-59F7-D313-99C6B43F00B7}"/>
              </a:ext>
            </a:extLst>
          </p:cNvPr>
          <p:cNvSpPr txBox="1"/>
          <p:nvPr/>
        </p:nvSpPr>
        <p:spPr>
          <a:xfrm>
            <a:off x="1180348" y="3179827"/>
            <a:ext cx="3162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Canavar</a:t>
            </a:r>
            <a:r>
              <a:rPr lang="de-DE" dirty="0"/>
              <a:t> </a:t>
            </a:r>
            <a:r>
              <a:rPr lang="de-DE" dirty="0" err="1"/>
              <a:t>sekizinci</a:t>
            </a:r>
            <a:r>
              <a:rPr lang="de-DE" dirty="0"/>
              <a:t> </a:t>
            </a:r>
          </a:p>
          <a:p>
            <a:r>
              <a:rPr lang="de-DE" dirty="0" err="1"/>
              <a:t>ancak</a:t>
            </a:r>
            <a:r>
              <a:rPr lang="de-DE" dirty="0"/>
              <a:t> </a:t>
            </a:r>
            <a:r>
              <a:rPr lang="de-DE" dirty="0" err="1"/>
              <a:t>yedi</a:t>
            </a:r>
            <a:r>
              <a:rPr lang="de-DE" dirty="0"/>
              <a:t> </a:t>
            </a:r>
            <a:r>
              <a:rPr lang="de-DE" dirty="0" err="1"/>
              <a:t>kişiden</a:t>
            </a:r>
            <a:r>
              <a:rPr lang="de-DE" dirty="0"/>
              <a:t> </a:t>
            </a:r>
            <a:r>
              <a:rPr lang="de-DE" dirty="0" err="1"/>
              <a:t>biri</a:t>
            </a:r>
            <a:r>
              <a:rPr lang="de-DE" dirty="0"/>
              <a:t> (</a:t>
            </a:r>
            <a:r>
              <a:rPr lang="de-DE" dirty="0" err="1"/>
              <a:t>altıncı</a:t>
            </a:r>
            <a:r>
              <a:rPr lang="de-DE" dirty="0"/>
              <a:t>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B000388-EB37-6A64-34C5-1C4AA262912A}"/>
              </a:ext>
            </a:extLst>
          </p:cNvPr>
          <p:cNvSpPr txBox="1"/>
          <p:nvPr/>
        </p:nvSpPr>
        <p:spPr>
          <a:xfrm>
            <a:off x="7076450" y="2823047"/>
            <a:ext cx="3117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Tanrı'nın</a:t>
            </a:r>
            <a:r>
              <a:rPr lang="de-DE" dirty="0"/>
              <a:t> </a:t>
            </a:r>
            <a:r>
              <a:rPr lang="de-DE" dirty="0" err="1"/>
              <a:t>yaratımı</a:t>
            </a:r>
            <a:r>
              <a:rPr lang="de-DE" dirty="0"/>
              <a:t> </a:t>
            </a:r>
            <a:r>
              <a:rPr lang="de-DE" dirty="0" err="1"/>
              <a:t>tamamlandı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5DACF27-0227-6CAA-0995-21BF04F06749}"/>
              </a:ext>
            </a:extLst>
          </p:cNvPr>
          <p:cNvSpPr txBox="1"/>
          <p:nvPr/>
        </p:nvSpPr>
        <p:spPr>
          <a:xfrm>
            <a:off x="6888836" y="35617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Jubilee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AE20F2C-AF70-D1EB-C838-831FCC2FD9F3}"/>
              </a:ext>
            </a:extLst>
          </p:cNvPr>
          <p:cNvSpPr txBox="1"/>
          <p:nvPr/>
        </p:nvSpPr>
        <p:spPr>
          <a:xfrm>
            <a:off x="5775760" y="5910695"/>
            <a:ext cx="19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Tanıkların</a:t>
            </a:r>
            <a:r>
              <a:rPr lang="de-DE" dirty="0"/>
              <a:t> </a:t>
            </a:r>
            <a:r>
              <a:rPr lang="de-DE" dirty="0" err="1"/>
              <a:t>ifadeleri</a:t>
            </a: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BA18A2C-4FA5-27A3-57B0-9E4DFF9DA95C}"/>
              </a:ext>
            </a:extLst>
          </p:cNvPr>
          <p:cNvSpPr txBox="1"/>
          <p:nvPr/>
        </p:nvSpPr>
        <p:spPr>
          <a:xfrm>
            <a:off x="2929651" y="5906259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Canavarların</a:t>
            </a:r>
            <a:r>
              <a:rPr lang="de-DE" dirty="0"/>
              <a:t> </a:t>
            </a:r>
            <a:r>
              <a:rPr lang="de-DE" dirty="0" err="1"/>
              <a:t>egemenliği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C3BF221-1AF5-F0FE-41A9-9A0BCA2F4DA1}"/>
              </a:ext>
            </a:extLst>
          </p:cNvPr>
          <p:cNvSpPr txBox="1"/>
          <p:nvPr/>
        </p:nvSpPr>
        <p:spPr>
          <a:xfrm>
            <a:off x="8967658" y="462220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750 925</a:t>
            </a:r>
          </a:p>
        </p:txBody>
      </p:sp>
      <p:cxnSp>
        <p:nvCxnSpPr>
          <p:cNvPr id="24" name="Verbinder: gekrümmt 23">
            <a:extLst>
              <a:ext uri="{FF2B5EF4-FFF2-40B4-BE49-F238E27FC236}">
                <a16:creationId xmlns:a16="http://schemas.microsoft.com/office/drawing/2014/main" id="{D25F710C-1756-06A2-A9AC-BCD87D80C2AE}"/>
              </a:ext>
            </a:extLst>
          </p:cNvPr>
          <p:cNvCxnSpPr>
            <a:cxnSpLocks/>
            <a:stCxn id="22" idx="0"/>
            <a:endCxn id="7" idx="0"/>
          </p:cNvCxnSpPr>
          <p:nvPr/>
        </p:nvCxnSpPr>
        <p:spPr>
          <a:xfrm rot="16200000" flipV="1">
            <a:off x="5677446" y="846117"/>
            <a:ext cx="12700" cy="755216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9D010C9A-CF14-E0F5-9087-0957B6B1496D}"/>
              </a:ext>
            </a:extLst>
          </p:cNvPr>
          <p:cNvSpPr txBox="1"/>
          <p:nvPr/>
        </p:nvSpPr>
        <p:spPr>
          <a:xfrm>
            <a:off x="2479267" y="4139341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küçük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&lt; 0,1 %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C39A439-4304-CD25-2CC8-6E13F4C2240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890833" y="3947132"/>
            <a:ext cx="339196" cy="675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6D0F2C1-8E6F-631E-C0CE-31AC50B2B39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230029" y="3305137"/>
            <a:ext cx="152400" cy="1317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BF86B48-F16A-D63A-E01D-FE54ADF9BFB0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H="1" flipV="1">
            <a:off x="6167855" y="3652198"/>
            <a:ext cx="159031" cy="853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1AA4EE7-752D-1BEC-4623-CF87A85F577B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6326886" y="4176073"/>
            <a:ext cx="728552" cy="329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96886E6-DD09-4ECB-4E04-2A1FCEB94641}"/>
              </a:ext>
            </a:extLst>
          </p:cNvPr>
          <p:cNvSpPr txBox="1"/>
          <p:nvPr/>
        </p:nvSpPr>
        <p:spPr>
          <a:xfrm>
            <a:off x="7236624" y="2208002"/>
            <a:ext cx="177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tanrıların</a:t>
            </a:r>
            <a:r>
              <a:rPr lang="de-DE" dirty="0"/>
              <a:t> </a:t>
            </a:r>
            <a:r>
              <a:rPr lang="de-DE" dirty="0" err="1"/>
              <a:t>krallığı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B00B747-76B5-46BA-A0F1-9CC7B69DC3F1}"/>
              </a:ext>
            </a:extLst>
          </p:cNvPr>
          <p:cNvSpPr txBox="1"/>
          <p:nvPr/>
        </p:nvSpPr>
        <p:spPr>
          <a:xfrm>
            <a:off x="1995394" y="21877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şeytanlarin</a:t>
            </a:r>
            <a:r>
              <a:rPr lang="de-DE" dirty="0"/>
              <a:t> </a:t>
            </a:r>
            <a:r>
              <a:rPr lang="de-DE" dirty="0" err="1"/>
              <a:t>kralliği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260BF4F-7B4D-686E-55AC-121BA044446D}"/>
              </a:ext>
            </a:extLst>
          </p:cNvPr>
          <p:cNvSpPr txBox="1"/>
          <p:nvPr/>
        </p:nvSpPr>
        <p:spPr>
          <a:xfrm>
            <a:off x="1069372" y="4864147"/>
            <a:ext cx="162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Canavar</a:t>
            </a:r>
            <a:r>
              <a:rPr lang="de-DE" dirty="0"/>
              <a:t> </a:t>
            </a:r>
            <a:r>
              <a:rPr lang="de-DE" dirty="0" err="1"/>
              <a:t>sayısı</a:t>
            </a:r>
            <a:endParaRPr lang="de-DE" dirty="0"/>
          </a:p>
        </p:txBody>
      </p:sp>
      <p:graphicFrame>
        <p:nvGraphicFramePr>
          <p:cNvPr id="47" name="Tabelle 46">
            <a:extLst>
              <a:ext uri="{FF2B5EF4-FFF2-40B4-BE49-F238E27FC236}">
                <a16:creationId xmlns:a16="http://schemas.microsoft.com/office/drawing/2014/main" id="{80E26F92-5B47-EE49-46A1-CBEC749BF3C9}"/>
              </a:ext>
            </a:extLst>
          </p:cNvPr>
          <p:cNvGraphicFramePr>
            <a:graphicFrameLocks noGrp="1"/>
          </p:cNvGraphicFramePr>
          <p:nvPr/>
        </p:nvGraphicFramePr>
        <p:xfrm>
          <a:off x="1845274" y="700911"/>
          <a:ext cx="2627871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57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82655297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B4744D78-BD3C-001B-0FF4-687658DAED2F}"/>
              </a:ext>
            </a:extLst>
          </p:cNvPr>
          <p:cNvGraphicFramePr>
            <a:graphicFrameLocks noGrp="1"/>
          </p:cNvGraphicFramePr>
          <p:nvPr/>
        </p:nvGraphicFramePr>
        <p:xfrm>
          <a:off x="6487571" y="655249"/>
          <a:ext cx="4106288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572">
                  <a:extLst>
                    <a:ext uri="{9D8B030D-6E8A-4147-A177-3AD203B41FA5}">
                      <a16:colId xmlns:a16="http://schemas.microsoft.com/office/drawing/2014/main" val="4139177175"/>
                    </a:ext>
                  </a:extLst>
                </a:gridCol>
                <a:gridCol w="1026572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1026572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1026572">
                  <a:extLst>
                    <a:ext uri="{9D8B030D-6E8A-4147-A177-3AD203B41FA5}">
                      <a16:colId xmlns:a16="http://schemas.microsoft.com/office/drawing/2014/main" val="82655297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750,925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sp>
        <p:nvSpPr>
          <p:cNvPr id="49" name="Textfeld 48">
            <a:extLst>
              <a:ext uri="{FF2B5EF4-FFF2-40B4-BE49-F238E27FC236}">
                <a16:creationId xmlns:a16="http://schemas.microsoft.com/office/drawing/2014/main" id="{8414124A-0739-CD36-47C5-528189229BB1}"/>
              </a:ext>
            </a:extLst>
          </p:cNvPr>
          <p:cNvSpPr txBox="1"/>
          <p:nvPr/>
        </p:nvSpPr>
        <p:spPr>
          <a:xfrm>
            <a:off x="4704537" y="70021"/>
            <a:ext cx="1860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Gerçeklik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014FBAF-D7CD-D1A2-24D6-2D99A3DCAC1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17557" y="3224471"/>
            <a:ext cx="497926" cy="243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7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AE83E7D2-699B-B343-7AAC-7AC4D69E0B15}"/>
              </a:ext>
            </a:extLst>
          </p:cNvPr>
          <p:cNvSpPr/>
          <p:nvPr/>
        </p:nvSpPr>
        <p:spPr>
          <a:xfrm>
            <a:off x="737379" y="2517745"/>
            <a:ext cx="4835917" cy="4248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8603D94-CA88-2A4D-A63D-7D070437C5E3}"/>
              </a:ext>
            </a:extLst>
          </p:cNvPr>
          <p:cNvSpPr/>
          <p:nvPr/>
        </p:nvSpPr>
        <p:spPr>
          <a:xfrm>
            <a:off x="5683796" y="2529017"/>
            <a:ext cx="5321955" cy="42589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4E3499-1322-CAB5-6EEB-FF1EE9D3FB0F}"/>
              </a:ext>
            </a:extLst>
          </p:cNvPr>
          <p:cNvSpPr txBox="1"/>
          <p:nvPr/>
        </p:nvSpPr>
        <p:spPr>
          <a:xfrm>
            <a:off x="3432750" y="3651566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36</a:t>
            </a:r>
            <a:endParaRPr lang="de-DE" sz="1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BD8246-6261-27AB-D5CD-7B231B853CDA}"/>
              </a:ext>
            </a:extLst>
          </p:cNvPr>
          <p:cNvSpPr txBox="1"/>
          <p:nvPr/>
        </p:nvSpPr>
        <p:spPr>
          <a:xfrm>
            <a:off x="2892218" y="312819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37A820-F5D2-89FF-4743-3C4A8294D614}"/>
              </a:ext>
            </a:extLst>
          </p:cNvPr>
          <p:cNvSpPr txBox="1"/>
          <p:nvPr/>
        </p:nvSpPr>
        <p:spPr>
          <a:xfrm>
            <a:off x="3482283" y="420777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666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FD5C91-6BA2-A173-960F-3B8E0D259075}"/>
              </a:ext>
            </a:extLst>
          </p:cNvPr>
          <p:cNvSpPr txBox="1"/>
          <p:nvPr/>
        </p:nvSpPr>
        <p:spPr>
          <a:xfrm>
            <a:off x="3281739" y="565059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1335 ~ 1332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2F7299-1E03-8289-C40F-FD12E7A910BF}"/>
              </a:ext>
            </a:extLst>
          </p:cNvPr>
          <p:cNvSpPr txBox="1"/>
          <p:nvPr/>
        </p:nvSpPr>
        <p:spPr>
          <a:xfrm>
            <a:off x="5745301" y="49781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1225</a:t>
            </a:r>
            <a:endParaRPr lang="de-DE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BF891B2-867E-566A-C284-088509F48785}"/>
              </a:ext>
            </a:extLst>
          </p:cNvPr>
          <p:cNvSpPr txBox="1"/>
          <p:nvPr/>
        </p:nvSpPr>
        <p:spPr>
          <a:xfrm>
            <a:off x="6559949" y="380674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1+…+49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6E4CE3-3874-319B-71ED-A17143336431}"/>
              </a:ext>
            </a:extLst>
          </p:cNvPr>
          <p:cNvSpPr txBox="1"/>
          <p:nvPr/>
        </p:nvSpPr>
        <p:spPr>
          <a:xfrm>
            <a:off x="7338883" y="3098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7*7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5B98E3-55D7-CF96-DE29-26B988577592}"/>
              </a:ext>
            </a:extLst>
          </p:cNvPr>
          <p:cNvSpPr txBox="1"/>
          <p:nvPr/>
        </p:nvSpPr>
        <p:spPr>
          <a:xfrm>
            <a:off x="5775760" y="328286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35*35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598635C-6562-92F7-990E-6DA31CEC8584}"/>
              </a:ext>
            </a:extLst>
          </p:cNvPr>
          <p:cNvSpPr txBox="1"/>
          <p:nvPr/>
        </p:nvSpPr>
        <p:spPr>
          <a:xfrm>
            <a:off x="5828658" y="563185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1260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4C97A-808F-59F7-D313-99C6B43F00B7}"/>
              </a:ext>
            </a:extLst>
          </p:cNvPr>
          <p:cNvSpPr txBox="1"/>
          <p:nvPr/>
        </p:nvSpPr>
        <p:spPr>
          <a:xfrm>
            <a:off x="889982" y="318121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Neuschöpfung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B000388-EB37-6A64-34C5-1C4AA262912A}"/>
              </a:ext>
            </a:extLst>
          </p:cNvPr>
          <p:cNvSpPr txBox="1"/>
          <p:nvPr/>
        </p:nvSpPr>
        <p:spPr>
          <a:xfrm>
            <a:off x="7076450" y="2823047"/>
            <a:ext cx="1975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Gottes Schöpfung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5DACF27-0227-6CAA-0995-21BF04F06749}"/>
              </a:ext>
            </a:extLst>
          </p:cNvPr>
          <p:cNvSpPr txBox="1"/>
          <p:nvPr/>
        </p:nvSpPr>
        <p:spPr>
          <a:xfrm>
            <a:off x="6888836" y="356171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Jubeljahr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AE20F2C-AF70-D1EB-C838-831FCC2FD9F3}"/>
              </a:ext>
            </a:extLst>
          </p:cNvPr>
          <p:cNvSpPr txBox="1"/>
          <p:nvPr/>
        </p:nvSpPr>
        <p:spPr>
          <a:xfrm>
            <a:off x="5775760" y="5910695"/>
            <a:ext cx="202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Wirken der Zeugen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C39A439-4304-CD25-2CC8-6E13F4C2240E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3325991" y="3497523"/>
            <a:ext cx="364202" cy="15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BF86B48-F16A-D63A-E01D-FE54ADF9BFB0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V="1">
            <a:off x="6167853" y="3652198"/>
            <a:ext cx="2" cy="1325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1AA4EE7-752D-1BEC-4623-CF87A85F577B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6167853" y="4176073"/>
            <a:ext cx="887585" cy="802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96886E6-DD09-4ECB-4E04-2A1FCEB94641}"/>
              </a:ext>
            </a:extLst>
          </p:cNvPr>
          <p:cNvSpPr txBox="1"/>
          <p:nvPr/>
        </p:nvSpPr>
        <p:spPr>
          <a:xfrm>
            <a:off x="7236624" y="2208002"/>
            <a:ext cx="146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Gottes Reich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B00B747-76B5-46BA-A0F1-9CC7B69DC3F1}"/>
              </a:ext>
            </a:extLst>
          </p:cNvPr>
          <p:cNvSpPr txBox="1"/>
          <p:nvPr/>
        </p:nvSpPr>
        <p:spPr>
          <a:xfrm>
            <a:off x="2467113" y="2235460"/>
            <a:ext cx="148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Satans Reich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260BF4F-7B4D-686E-55AC-121BA044446D}"/>
              </a:ext>
            </a:extLst>
          </p:cNvPr>
          <p:cNvSpPr txBox="1"/>
          <p:nvPr/>
        </p:nvSpPr>
        <p:spPr>
          <a:xfrm>
            <a:off x="889982" y="4231190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Zahl des Tieres</a:t>
            </a:r>
          </a:p>
        </p:txBody>
      </p:sp>
      <p:graphicFrame>
        <p:nvGraphicFramePr>
          <p:cNvPr id="47" name="Tabelle 46">
            <a:extLst>
              <a:ext uri="{FF2B5EF4-FFF2-40B4-BE49-F238E27FC236}">
                <a16:creationId xmlns:a16="http://schemas.microsoft.com/office/drawing/2014/main" id="{80E26F92-5B47-EE49-46A1-CBEC749BF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45074"/>
              </p:ext>
            </p:extLst>
          </p:nvPr>
        </p:nvGraphicFramePr>
        <p:xfrm>
          <a:off x="1845274" y="700911"/>
          <a:ext cx="2627871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57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82655297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B4744D78-BD3C-001B-0FF4-687658DAE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37255"/>
              </p:ext>
            </p:extLst>
          </p:nvPr>
        </p:nvGraphicFramePr>
        <p:xfrm>
          <a:off x="5986829" y="697133"/>
          <a:ext cx="4715888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972">
                  <a:extLst>
                    <a:ext uri="{9D8B030D-6E8A-4147-A177-3AD203B41FA5}">
                      <a16:colId xmlns:a16="http://schemas.microsoft.com/office/drawing/2014/main" val="4139177175"/>
                    </a:ext>
                  </a:extLst>
                </a:gridCol>
                <a:gridCol w="1178972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1178972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1178972">
                  <a:extLst>
                    <a:ext uri="{9D8B030D-6E8A-4147-A177-3AD203B41FA5}">
                      <a16:colId xmlns:a16="http://schemas.microsoft.com/office/drawing/2014/main" val="44115158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750,925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1.550.625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1.501.850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sp>
        <p:nvSpPr>
          <p:cNvPr id="49" name="Textfeld 48">
            <a:extLst>
              <a:ext uri="{FF2B5EF4-FFF2-40B4-BE49-F238E27FC236}">
                <a16:creationId xmlns:a16="http://schemas.microsoft.com/office/drawing/2014/main" id="{8414124A-0739-CD36-47C5-528189229BB1}"/>
              </a:ext>
            </a:extLst>
          </p:cNvPr>
          <p:cNvSpPr txBox="1"/>
          <p:nvPr/>
        </p:nvSpPr>
        <p:spPr>
          <a:xfrm>
            <a:off x="4073515" y="84016"/>
            <a:ext cx="3220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Verzerrte Realität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AA4D5D2-C594-C8A5-D238-F0FEEC61C2A4}"/>
              </a:ext>
            </a:extLst>
          </p:cNvPr>
          <p:cNvCxnSpPr>
            <a:cxnSpLocks/>
            <a:stCxn id="4" idx="0"/>
            <a:endCxn id="14" idx="1"/>
          </p:cNvCxnSpPr>
          <p:nvPr/>
        </p:nvCxnSpPr>
        <p:spPr>
          <a:xfrm flipV="1">
            <a:off x="3690193" y="3467532"/>
            <a:ext cx="2085567" cy="184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2CE044F-B7A8-AE96-1ED9-244B37561EC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59763" y="3282866"/>
            <a:ext cx="3579120" cy="29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36E8043E-945A-0AD7-ADBC-16BE7DC14B27}"/>
              </a:ext>
            </a:extLst>
          </p:cNvPr>
          <p:cNvSpPr txBox="1"/>
          <p:nvPr/>
        </p:nvSpPr>
        <p:spPr>
          <a:xfrm>
            <a:off x="3279639" y="502063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1290 ~ 1296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F57CEEA-C112-BA2F-6FD7-876AE9971652}"/>
              </a:ext>
            </a:extLst>
          </p:cNvPr>
          <p:cNvSpPr txBox="1"/>
          <p:nvPr/>
        </p:nvSpPr>
        <p:spPr>
          <a:xfrm>
            <a:off x="889982" y="5308587"/>
            <a:ext cx="214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Gräuel aufgerichtet </a:t>
            </a:r>
          </a:p>
          <a:p>
            <a:r>
              <a:rPr lang="de-DE" dirty="0"/>
              <a:t>Dan.12/11-12</a:t>
            </a:r>
          </a:p>
        </p:txBody>
      </p:sp>
      <p:sp>
        <p:nvSpPr>
          <p:cNvPr id="55" name="Geschweifte Klammer links 54">
            <a:extLst>
              <a:ext uri="{FF2B5EF4-FFF2-40B4-BE49-F238E27FC236}">
                <a16:creationId xmlns:a16="http://schemas.microsoft.com/office/drawing/2014/main" id="{7F52A695-63DB-19B2-D9B6-144A01001907}"/>
              </a:ext>
            </a:extLst>
          </p:cNvPr>
          <p:cNvSpPr/>
          <p:nvPr/>
        </p:nvSpPr>
        <p:spPr>
          <a:xfrm>
            <a:off x="3076739" y="4991180"/>
            <a:ext cx="264101" cy="10411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744300D-EF01-6B64-2EF8-87CAE213C86F}"/>
              </a:ext>
            </a:extLst>
          </p:cNvPr>
          <p:cNvCxnSpPr>
            <a:cxnSpLocks/>
            <a:stCxn id="53" idx="3"/>
            <a:endCxn id="11" idx="1"/>
          </p:cNvCxnSpPr>
          <p:nvPr/>
        </p:nvCxnSpPr>
        <p:spPr>
          <a:xfrm>
            <a:off x="4668161" y="5205300"/>
            <a:ext cx="1077140" cy="3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23603E0-2D75-795F-8BDE-51FABA4BC2A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4670261" y="5816516"/>
            <a:ext cx="1158397" cy="18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16303B23-EE0A-C9F9-A1F3-AF33877A1FC0}"/>
              </a:ext>
            </a:extLst>
          </p:cNvPr>
          <p:cNvSpPr txBox="1"/>
          <p:nvPr/>
        </p:nvSpPr>
        <p:spPr>
          <a:xfrm>
            <a:off x="4401821" y="3235134"/>
            <a:ext cx="10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übertrifft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D763CFE-1F1F-A765-CC42-9C39A22822A2}"/>
              </a:ext>
            </a:extLst>
          </p:cNvPr>
          <p:cNvSpPr txBox="1"/>
          <p:nvPr/>
        </p:nvSpPr>
        <p:spPr>
          <a:xfrm>
            <a:off x="4580066" y="5281262"/>
            <a:ext cx="10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übertrifft</a:t>
            </a:r>
          </a:p>
        </p:txBody>
      </p:sp>
    </p:spTree>
    <p:extLst>
      <p:ext uri="{BB962C8B-B14F-4D97-AF65-F5344CB8AC3E}">
        <p14:creationId xmlns:p14="http://schemas.microsoft.com/office/powerpoint/2010/main" val="332868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AE83E7D2-699B-B343-7AAC-7AC4D69E0B15}"/>
              </a:ext>
            </a:extLst>
          </p:cNvPr>
          <p:cNvSpPr/>
          <p:nvPr/>
        </p:nvSpPr>
        <p:spPr>
          <a:xfrm>
            <a:off x="737379" y="2517745"/>
            <a:ext cx="4835917" cy="4248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8603D94-CA88-2A4D-A63D-7D070437C5E3}"/>
              </a:ext>
            </a:extLst>
          </p:cNvPr>
          <p:cNvSpPr/>
          <p:nvPr/>
        </p:nvSpPr>
        <p:spPr>
          <a:xfrm>
            <a:off x="5683796" y="2529017"/>
            <a:ext cx="5321955" cy="42589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4E3499-1322-CAB5-6EEB-FF1EE9D3FB0F}"/>
              </a:ext>
            </a:extLst>
          </p:cNvPr>
          <p:cNvSpPr txBox="1"/>
          <p:nvPr/>
        </p:nvSpPr>
        <p:spPr>
          <a:xfrm>
            <a:off x="3432750" y="3651566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36</a:t>
            </a:r>
            <a:endParaRPr lang="de-DE" sz="1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BD8246-6261-27AB-D5CD-7B231B853CDA}"/>
              </a:ext>
            </a:extLst>
          </p:cNvPr>
          <p:cNvSpPr txBox="1"/>
          <p:nvPr/>
        </p:nvSpPr>
        <p:spPr>
          <a:xfrm>
            <a:off x="2892218" y="312819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37A820-F5D2-89FF-4743-3C4A8294D614}"/>
              </a:ext>
            </a:extLst>
          </p:cNvPr>
          <p:cNvSpPr txBox="1"/>
          <p:nvPr/>
        </p:nvSpPr>
        <p:spPr>
          <a:xfrm>
            <a:off x="3482283" y="420777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666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FD5C91-6BA2-A173-960F-3B8E0D259075}"/>
              </a:ext>
            </a:extLst>
          </p:cNvPr>
          <p:cNvSpPr txBox="1"/>
          <p:nvPr/>
        </p:nvSpPr>
        <p:spPr>
          <a:xfrm>
            <a:off x="3281739" y="565059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1335 ~ 1332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2F7299-1E03-8289-C40F-FD12E7A910BF}"/>
              </a:ext>
            </a:extLst>
          </p:cNvPr>
          <p:cNvSpPr txBox="1"/>
          <p:nvPr/>
        </p:nvSpPr>
        <p:spPr>
          <a:xfrm>
            <a:off x="5745301" y="49781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1225</a:t>
            </a:r>
            <a:endParaRPr lang="de-DE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BF891B2-867E-566A-C284-088509F48785}"/>
              </a:ext>
            </a:extLst>
          </p:cNvPr>
          <p:cNvSpPr txBox="1"/>
          <p:nvPr/>
        </p:nvSpPr>
        <p:spPr>
          <a:xfrm>
            <a:off x="6559949" y="380674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1+…+49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6E4CE3-3874-319B-71ED-A17143336431}"/>
              </a:ext>
            </a:extLst>
          </p:cNvPr>
          <p:cNvSpPr txBox="1"/>
          <p:nvPr/>
        </p:nvSpPr>
        <p:spPr>
          <a:xfrm>
            <a:off x="7338883" y="3098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7*7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5B98E3-55D7-CF96-DE29-26B988577592}"/>
              </a:ext>
            </a:extLst>
          </p:cNvPr>
          <p:cNvSpPr txBox="1"/>
          <p:nvPr/>
        </p:nvSpPr>
        <p:spPr>
          <a:xfrm>
            <a:off x="5775760" y="328286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35*35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598635C-6562-92F7-990E-6DA31CEC8584}"/>
              </a:ext>
            </a:extLst>
          </p:cNvPr>
          <p:cNvSpPr txBox="1"/>
          <p:nvPr/>
        </p:nvSpPr>
        <p:spPr>
          <a:xfrm>
            <a:off x="5828658" y="563185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1260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4C97A-808F-59F7-D313-99C6B43F00B7}"/>
              </a:ext>
            </a:extLst>
          </p:cNvPr>
          <p:cNvSpPr txBox="1"/>
          <p:nvPr/>
        </p:nvSpPr>
        <p:spPr>
          <a:xfrm>
            <a:off x="889982" y="3128191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New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B000388-EB37-6A64-34C5-1C4AA262912A}"/>
              </a:ext>
            </a:extLst>
          </p:cNvPr>
          <p:cNvSpPr txBox="1"/>
          <p:nvPr/>
        </p:nvSpPr>
        <p:spPr>
          <a:xfrm>
            <a:off x="7076450" y="2823047"/>
            <a:ext cx="158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Gods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5DACF27-0227-6CAA-0995-21BF04F06749}"/>
              </a:ext>
            </a:extLst>
          </p:cNvPr>
          <p:cNvSpPr txBox="1"/>
          <p:nvPr/>
        </p:nvSpPr>
        <p:spPr>
          <a:xfrm>
            <a:off x="6888836" y="35617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Jubelee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AE20F2C-AF70-D1EB-C838-831FCC2FD9F3}"/>
              </a:ext>
            </a:extLst>
          </p:cNvPr>
          <p:cNvSpPr txBox="1"/>
          <p:nvPr/>
        </p:nvSpPr>
        <p:spPr>
          <a:xfrm>
            <a:off x="5775760" y="5910695"/>
            <a:ext cx="24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witnesses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C39A439-4304-CD25-2CC8-6E13F4C2240E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3325991" y="3497523"/>
            <a:ext cx="364202" cy="15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BF86B48-F16A-D63A-E01D-FE54ADF9BFB0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V="1">
            <a:off x="6167853" y="3652198"/>
            <a:ext cx="2" cy="1325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1AA4EE7-752D-1BEC-4623-CF87A85F577B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6167853" y="4176073"/>
            <a:ext cx="887585" cy="802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96886E6-DD09-4ECB-4E04-2A1FCEB94641}"/>
              </a:ext>
            </a:extLst>
          </p:cNvPr>
          <p:cNvSpPr txBox="1"/>
          <p:nvPr/>
        </p:nvSpPr>
        <p:spPr>
          <a:xfrm>
            <a:off x="7236624" y="220800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Gods </a:t>
            </a:r>
            <a:r>
              <a:rPr lang="de-DE" dirty="0" err="1"/>
              <a:t>kingdom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B00B747-76B5-46BA-A0F1-9CC7B69DC3F1}"/>
              </a:ext>
            </a:extLst>
          </p:cNvPr>
          <p:cNvSpPr txBox="1"/>
          <p:nvPr/>
        </p:nvSpPr>
        <p:spPr>
          <a:xfrm>
            <a:off x="2467113" y="2235460"/>
            <a:ext cx="177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Satans </a:t>
            </a:r>
            <a:r>
              <a:rPr lang="de-DE" dirty="0" err="1"/>
              <a:t>kingdom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260BF4F-7B4D-686E-55AC-121BA044446D}"/>
              </a:ext>
            </a:extLst>
          </p:cNvPr>
          <p:cNvSpPr txBox="1"/>
          <p:nvPr/>
        </p:nvSpPr>
        <p:spPr>
          <a:xfrm>
            <a:off x="880812" y="4208386"/>
            <a:ext cx="22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Number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beast</a:t>
            </a:r>
            <a:endParaRPr lang="de-DE" dirty="0"/>
          </a:p>
        </p:txBody>
      </p:sp>
      <p:graphicFrame>
        <p:nvGraphicFramePr>
          <p:cNvPr id="47" name="Tabelle 46">
            <a:extLst>
              <a:ext uri="{FF2B5EF4-FFF2-40B4-BE49-F238E27FC236}">
                <a16:creationId xmlns:a16="http://schemas.microsoft.com/office/drawing/2014/main" id="{80E26F92-5B47-EE49-46A1-CBEC749BF3C9}"/>
              </a:ext>
            </a:extLst>
          </p:cNvPr>
          <p:cNvGraphicFramePr>
            <a:graphicFrameLocks noGrp="1"/>
          </p:cNvGraphicFramePr>
          <p:nvPr/>
        </p:nvGraphicFramePr>
        <p:xfrm>
          <a:off x="1845274" y="700911"/>
          <a:ext cx="2627871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57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82655297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B4744D78-BD3C-001B-0FF4-687658DAED2F}"/>
              </a:ext>
            </a:extLst>
          </p:cNvPr>
          <p:cNvGraphicFramePr>
            <a:graphicFrameLocks noGrp="1"/>
          </p:cNvGraphicFramePr>
          <p:nvPr/>
        </p:nvGraphicFramePr>
        <p:xfrm>
          <a:off x="5986829" y="697133"/>
          <a:ext cx="4715888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972">
                  <a:extLst>
                    <a:ext uri="{9D8B030D-6E8A-4147-A177-3AD203B41FA5}">
                      <a16:colId xmlns:a16="http://schemas.microsoft.com/office/drawing/2014/main" val="4139177175"/>
                    </a:ext>
                  </a:extLst>
                </a:gridCol>
                <a:gridCol w="1178972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1178972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1178972">
                  <a:extLst>
                    <a:ext uri="{9D8B030D-6E8A-4147-A177-3AD203B41FA5}">
                      <a16:colId xmlns:a16="http://schemas.microsoft.com/office/drawing/2014/main" val="44115158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750,925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1.550.625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1.501.850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sp>
        <p:nvSpPr>
          <p:cNvPr id="49" name="Textfeld 48">
            <a:extLst>
              <a:ext uri="{FF2B5EF4-FFF2-40B4-BE49-F238E27FC236}">
                <a16:creationId xmlns:a16="http://schemas.microsoft.com/office/drawing/2014/main" id="{8414124A-0739-CD36-47C5-528189229BB1}"/>
              </a:ext>
            </a:extLst>
          </p:cNvPr>
          <p:cNvSpPr txBox="1"/>
          <p:nvPr/>
        </p:nvSpPr>
        <p:spPr>
          <a:xfrm>
            <a:off x="4073515" y="84016"/>
            <a:ext cx="3008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Distorted</a:t>
            </a:r>
            <a:r>
              <a:rPr lang="de-DE" sz="3200" dirty="0"/>
              <a:t> </a:t>
            </a:r>
            <a:r>
              <a:rPr lang="de-DE" sz="3200" dirty="0" err="1"/>
              <a:t>reality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AA4D5D2-C594-C8A5-D238-F0FEEC61C2A4}"/>
              </a:ext>
            </a:extLst>
          </p:cNvPr>
          <p:cNvCxnSpPr>
            <a:cxnSpLocks/>
            <a:stCxn id="4" idx="0"/>
            <a:endCxn id="14" idx="1"/>
          </p:cNvCxnSpPr>
          <p:nvPr/>
        </p:nvCxnSpPr>
        <p:spPr>
          <a:xfrm flipV="1">
            <a:off x="3690193" y="3467532"/>
            <a:ext cx="2085567" cy="184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2CE044F-B7A8-AE96-1ED9-244B37561EC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59763" y="3282866"/>
            <a:ext cx="3579120" cy="29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36E8043E-945A-0AD7-ADBC-16BE7DC14B27}"/>
              </a:ext>
            </a:extLst>
          </p:cNvPr>
          <p:cNvSpPr txBox="1"/>
          <p:nvPr/>
        </p:nvSpPr>
        <p:spPr>
          <a:xfrm>
            <a:off x="3279639" y="502063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1290 ~ 1296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F57CEEA-C112-BA2F-6FD7-876AE9971652}"/>
              </a:ext>
            </a:extLst>
          </p:cNvPr>
          <p:cNvSpPr txBox="1"/>
          <p:nvPr/>
        </p:nvSpPr>
        <p:spPr>
          <a:xfrm>
            <a:off x="889982" y="5308587"/>
            <a:ext cx="220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Abdomination</a:t>
            </a:r>
            <a:r>
              <a:rPr lang="de-DE" dirty="0"/>
              <a:t> </a:t>
            </a:r>
            <a:r>
              <a:rPr lang="de-DE" dirty="0" err="1"/>
              <a:t>setup</a:t>
            </a:r>
            <a:endParaRPr lang="de-DE" dirty="0"/>
          </a:p>
          <a:p>
            <a:r>
              <a:rPr lang="de-DE" dirty="0"/>
              <a:t>Dan.12/11-12</a:t>
            </a:r>
          </a:p>
        </p:txBody>
      </p:sp>
      <p:sp>
        <p:nvSpPr>
          <p:cNvPr id="55" name="Geschweifte Klammer links 54">
            <a:extLst>
              <a:ext uri="{FF2B5EF4-FFF2-40B4-BE49-F238E27FC236}">
                <a16:creationId xmlns:a16="http://schemas.microsoft.com/office/drawing/2014/main" id="{7F52A695-63DB-19B2-D9B6-144A01001907}"/>
              </a:ext>
            </a:extLst>
          </p:cNvPr>
          <p:cNvSpPr/>
          <p:nvPr/>
        </p:nvSpPr>
        <p:spPr>
          <a:xfrm>
            <a:off x="3076739" y="4991180"/>
            <a:ext cx="264101" cy="10411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744300D-EF01-6B64-2EF8-87CAE213C86F}"/>
              </a:ext>
            </a:extLst>
          </p:cNvPr>
          <p:cNvCxnSpPr>
            <a:cxnSpLocks/>
            <a:stCxn id="53" idx="3"/>
            <a:endCxn id="11" idx="1"/>
          </p:cNvCxnSpPr>
          <p:nvPr/>
        </p:nvCxnSpPr>
        <p:spPr>
          <a:xfrm>
            <a:off x="4668161" y="5205300"/>
            <a:ext cx="1077140" cy="3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23603E0-2D75-795F-8BDE-51FABA4BC2A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4670261" y="5816516"/>
            <a:ext cx="1158397" cy="18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16303B23-EE0A-C9F9-A1F3-AF33877A1FC0}"/>
              </a:ext>
            </a:extLst>
          </p:cNvPr>
          <p:cNvSpPr txBox="1"/>
          <p:nvPr/>
        </p:nvSpPr>
        <p:spPr>
          <a:xfrm>
            <a:off x="4401821" y="3235134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surpasses</a:t>
            </a:r>
            <a:endParaRPr lang="de-DE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D763CFE-1F1F-A765-CC42-9C39A22822A2}"/>
              </a:ext>
            </a:extLst>
          </p:cNvPr>
          <p:cNvSpPr txBox="1"/>
          <p:nvPr/>
        </p:nvSpPr>
        <p:spPr>
          <a:xfrm>
            <a:off x="4580066" y="528126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surpasses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035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AE83E7D2-699B-B343-7AAC-7AC4D69E0B15}"/>
              </a:ext>
            </a:extLst>
          </p:cNvPr>
          <p:cNvSpPr/>
          <p:nvPr/>
        </p:nvSpPr>
        <p:spPr>
          <a:xfrm>
            <a:off x="710342" y="2525366"/>
            <a:ext cx="4835917" cy="42486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8603D94-CA88-2A4D-A63D-7D070437C5E3}"/>
              </a:ext>
            </a:extLst>
          </p:cNvPr>
          <p:cNvSpPr/>
          <p:nvPr/>
        </p:nvSpPr>
        <p:spPr>
          <a:xfrm>
            <a:off x="5683796" y="2529017"/>
            <a:ext cx="5321955" cy="42589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4E3499-1322-CAB5-6EEB-FF1EE9D3FB0F}"/>
              </a:ext>
            </a:extLst>
          </p:cNvPr>
          <p:cNvSpPr txBox="1"/>
          <p:nvPr/>
        </p:nvSpPr>
        <p:spPr>
          <a:xfrm>
            <a:off x="3432750" y="3651566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36</a:t>
            </a:r>
            <a:endParaRPr lang="de-DE" sz="1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BD8246-6261-27AB-D5CD-7B231B853CDA}"/>
              </a:ext>
            </a:extLst>
          </p:cNvPr>
          <p:cNvSpPr txBox="1"/>
          <p:nvPr/>
        </p:nvSpPr>
        <p:spPr>
          <a:xfrm>
            <a:off x="2892218" y="312819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1+…+8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37A820-F5D2-89FF-4743-3C4A8294D614}"/>
              </a:ext>
            </a:extLst>
          </p:cNvPr>
          <p:cNvSpPr txBox="1"/>
          <p:nvPr/>
        </p:nvSpPr>
        <p:spPr>
          <a:xfrm>
            <a:off x="3482283" y="420777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666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FD5C91-6BA2-A173-960F-3B8E0D259075}"/>
              </a:ext>
            </a:extLst>
          </p:cNvPr>
          <p:cNvSpPr txBox="1"/>
          <p:nvPr/>
        </p:nvSpPr>
        <p:spPr>
          <a:xfrm>
            <a:off x="3281739" y="565059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1335 ~ 1332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E2F7299-1E03-8289-C40F-FD12E7A910BF}"/>
              </a:ext>
            </a:extLst>
          </p:cNvPr>
          <p:cNvSpPr txBox="1"/>
          <p:nvPr/>
        </p:nvSpPr>
        <p:spPr>
          <a:xfrm>
            <a:off x="5745301" y="4978132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1225</a:t>
            </a:r>
            <a:endParaRPr lang="de-DE" sz="1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BF891B2-867E-566A-C284-088509F48785}"/>
              </a:ext>
            </a:extLst>
          </p:cNvPr>
          <p:cNvSpPr txBox="1"/>
          <p:nvPr/>
        </p:nvSpPr>
        <p:spPr>
          <a:xfrm>
            <a:off x="6559949" y="380674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1+…+49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6E4CE3-3874-319B-71ED-A17143336431}"/>
              </a:ext>
            </a:extLst>
          </p:cNvPr>
          <p:cNvSpPr txBox="1"/>
          <p:nvPr/>
        </p:nvSpPr>
        <p:spPr>
          <a:xfrm>
            <a:off x="7338883" y="3098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7*7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5B98E3-55D7-CF96-DE29-26B988577592}"/>
              </a:ext>
            </a:extLst>
          </p:cNvPr>
          <p:cNvSpPr txBox="1"/>
          <p:nvPr/>
        </p:nvSpPr>
        <p:spPr>
          <a:xfrm>
            <a:off x="5775760" y="328286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35*35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598635C-6562-92F7-990E-6DA31CEC8584}"/>
              </a:ext>
            </a:extLst>
          </p:cNvPr>
          <p:cNvSpPr txBox="1"/>
          <p:nvPr/>
        </p:nvSpPr>
        <p:spPr>
          <a:xfrm>
            <a:off x="5828658" y="563185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1260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4C97A-808F-59F7-D313-99C6B43F00B7}"/>
              </a:ext>
            </a:extLst>
          </p:cNvPr>
          <p:cNvSpPr txBox="1"/>
          <p:nvPr/>
        </p:nvSpPr>
        <p:spPr>
          <a:xfrm>
            <a:off x="1143074" y="316564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Yeni </a:t>
            </a:r>
            <a:r>
              <a:rPr lang="de-DE" dirty="0" err="1"/>
              <a:t>Yaratım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B000388-EB37-6A64-34C5-1C4AA262912A}"/>
              </a:ext>
            </a:extLst>
          </p:cNvPr>
          <p:cNvSpPr txBox="1"/>
          <p:nvPr/>
        </p:nvSpPr>
        <p:spPr>
          <a:xfrm>
            <a:off x="7076450" y="2823047"/>
            <a:ext cx="177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Tanrı'nın</a:t>
            </a:r>
            <a:r>
              <a:rPr lang="de-DE" dirty="0"/>
              <a:t> </a:t>
            </a:r>
            <a:r>
              <a:rPr lang="de-DE" dirty="0" err="1"/>
              <a:t>yaratışı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5DACF27-0227-6CAA-0995-21BF04F06749}"/>
              </a:ext>
            </a:extLst>
          </p:cNvPr>
          <p:cNvSpPr txBox="1"/>
          <p:nvPr/>
        </p:nvSpPr>
        <p:spPr>
          <a:xfrm>
            <a:off x="6888836" y="35617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Jubelee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AE20F2C-AF70-D1EB-C838-831FCC2FD9F3}"/>
              </a:ext>
            </a:extLst>
          </p:cNvPr>
          <p:cNvSpPr txBox="1"/>
          <p:nvPr/>
        </p:nvSpPr>
        <p:spPr>
          <a:xfrm>
            <a:off x="5775760" y="5910695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Tanıkların</a:t>
            </a:r>
            <a:r>
              <a:rPr lang="de-DE" dirty="0"/>
              <a:t> </a:t>
            </a:r>
            <a:r>
              <a:rPr lang="de-DE" dirty="0" err="1"/>
              <a:t>eylemi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C39A439-4304-CD25-2CC8-6E13F4C2240E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3325991" y="3497523"/>
            <a:ext cx="364202" cy="15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BF86B48-F16A-D63A-E01D-FE54ADF9BFB0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V="1">
            <a:off x="6167853" y="3652198"/>
            <a:ext cx="2" cy="1325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1AA4EE7-752D-1BEC-4623-CF87A85F577B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6167853" y="4176073"/>
            <a:ext cx="887585" cy="802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96886E6-DD09-4ECB-4E04-2A1FCEB94641}"/>
              </a:ext>
            </a:extLst>
          </p:cNvPr>
          <p:cNvSpPr txBox="1"/>
          <p:nvPr/>
        </p:nvSpPr>
        <p:spPr>
          <a:xfrm>
            <a:off x="7236624" y="2208002"/>
            <a:ext cx="17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Tanrı'nın</a:t>
            </a:r>
            <a:r>
              <a:rPr lang="de-DE" dirty="0"/>
              <a:t> </a:t>
            </a:r>
            <a:r>
              <a:rPr lang="de-DE" dirty="0" err="1"/>
              <a:t>Krallığı</a:t>
            </a:r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B00B747-76B5-46BA-A0F1-9CC7B69DC3F1}"/>
              </a:ext>
            </a:extLst>
          </p:cNvPr>
          <p:cNvSpPr txBox="1"/>
          <p:nvPr/>
        </p:nvSpPr>
        <p:spPr>
          <a:xfrm>
            <a:off x="2467113" y="2235460"/>
            <a:ext cx="157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Şeytan</a:t>
            </a:r>
            <a:r>
              <a:rPr lang="de-DE" dirty="0"/>
              <a:t> </a:t>
            </a:r>
            <a:r>
              <a:rPr lang="de-DE" dirty="0" err="1"/>
              <a:t>Krallığı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260BF4F-7B4D-686E-55AC-121BA044446D}"/>
              </a:ext>
            </a:extLst>
          </p:cNvPr>
          <p:cNvSpPr txBox="1"/>
          <p:nvPr/>
        </p:nvSpPr>
        <p:spPr>
          <a:xfrm>
            <a:off x="1097320" y="4218389"/>
            <a:ext cx="222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Canavarın</a:t>
            </a:r>
            <a:r>
              <a:rPr lang="de-DE" dirty="0"/>
              <a:t> </a:t>
            </a:r>
            <a:r>
              <a:rPr lang="de-DE" dirty="0" err="1"/>
              <a:t>numarası</a:t>
            </a:r>
            <a:endParaRPr lang="de-DE" dirty="0"/>
          </a:p>
        </p:txBody>
      </p:sp>
      <p:graphicFrame>
        <p:nvGraphicFramePr>
          <p:cNvPr id="47" name="Tabelle 46">
            <a:extLst>
              <a:ext uri="{FF2B5EF4-FFF2-40B4-BE49-F238E27FC236}">
                <a16:creationId xmlns:a16="http://schemas.microsoft.com/office/drawing/2014/main" id="{80E26F92-5B47-EE49-46A1-CBEC749BF3C9}"/>
              </a:ext>
            </a:extLst>
          </p:cNvPr>
          <p:cNvGraphicFramePr>
            <a:graphicFrameLocks noGrp="1"/>
          </p:cNvGraphicFramePr>
          <p:nvPr/>
        </p:nvGraphicFramePr>
        <p:xfrm>
          <a:off x="1845274" y="700911"/>
          <a:ext cx="2627871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957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875957">
                  <a:extLst>
                    <a:ext uri="{9D8B030D-6E8A-4147-A177-3AD203B41FA5}">
                      <a16:colId xmlns:a16="http://schemas.microsoft.com/office/drawing/2014/main" val="82655297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B4744D78-BD3C-001B-0FF4-687658DAED2F}"/>
              </a:ext>
            </a:extLst>
          </p:cNvPr>
          <p:cNvGraphicFramePr>
            <a:graphicFrameLocks noGrp="1"/>
          </p:cNvGraphicFramePr>
          <p:nvPr/>
        </p:nvGraphicFramePr>
        <p:xfrm>
          <a:off x="5986829" y="697133"/>
          <a:ext cx="4715888" cy="151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972">
                  <a:extLst>
                    <a:ext uri="{9D8B030D-6E8A-4147-A177-3AD203B41FA5}">
                      <a16:colId xmlns:a16="http://schemas.microsoft.com/office/drawing/2014/main" val="4139177175"/>
                    </a:ext>
                  </a:extLst>
                </a:gridCol>
                <a:gridCol w="1178972">
                  <a:extLst>
                    <a:ext uri="{9D8B030D-6E8A-4147-A177-3AD203B41FA5}">
                      <a16:colId xmlns:a16="http://schemas.microsoft.com/office/drawing/2014/main" val="691130001"/>
                    </a:ext>
                  </a:extLst>
                </a:gridCol>
                <a:gridCol w="1178972">
                  <a:extLst>
                    <a:ext uri="{9D8B030D-6E8A-4147-A177-3AD203B41FA5}">
                      <a16:colId xmlns:a16="http://schemas.microsoft.com/office/drawing/2014/main" val="4002769983"/>
                    </a:ext>
                  </a:extLst>
                </a:gridCol>
                <a:gridCol w="1178972">
                  <a:extLst>
                    <a:ext uri="{9D8B030D-6E8A-4147-A177-3AD203B41FA5}">
                      <a16:colId xmlns:a16="http://schemas.microsoft.com/office/drawing/2014/main" val="441151588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4588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750,925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05930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1.550.625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9481"/>
                  </a:ext>
                </a:extLst>
              </a:tr>
              <a:tr h="37875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1.501.850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63558"/>
                  </a:ext>
                </a:extLst>
              </a:tr>
            </a:tbl>
          </a:graphicData>
        </a:graphic>
      </p:graphicFrame>
      <p:sp>
        <p:nvSpPr>
          <p:cNvPr id="49" name="Textfeld 48">
            <a:extLst>
              <a:ext uri="{FF2B5EF4-FFF2-40B4-BE49-F238E27FC236}">
                <a16:creationId xmlns:a16="http://schemas.microsoft.com/office/drawing/2014/main" id="{8414124A-0739-CD36-47C5-528189229BB1}"/>
              </a:ext>
            </a:extLst>
          </p:cNvPr>
          <p:cNvSpPr txBox="1"/>
          <p:nvPr/>
        </p:nvSpPr>
        <p:spPr>
          <a:xfrm>
            <a:off x="4073515" y="84016"/>
            <a:ext cx="3802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Çarpıtılmış</a:t>
            </a:r>
            <a:r>
              <a:rPr lang="de-DE" sz="3200" dirty="0"/>
              <a:t> </a:t>
            </a:r>
            <a:r>
              <a:rPr lang="de-DE" sz="3200" dirty="0" err="1"/>
              <a:t>gerçeklik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AA4D5D2-C594-C8A5-D238-F0FEEC61C2A4}"/>
              </a:ext>
            </a:extLst>
          </p:cNvPr>
          <p:cNvCxnSpPr>
            <a:cxnSpLocks/>
            <a:stCxn id="4" idx="0"/>
            <a:endCxn id="14" idx="1"/>
          </p:cNvCxnSpPr>
          <p:nvPr/>
        </p:nvCxnSpPr>
        <p:spPr>
          <a:xfrm flipV="1">
            <a:off x="3690193" y="3467532"/>
            <a:ext cx="2085567" cy="184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2CE044F-B7A8-AE96-1ED9-244B37561EC6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3759763" y="3282866"/>
            <a:ext cx="3579120" cy="29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36E8043E-945A-0AD7-ADBC-16BE7DC14B27}"/>
              </a:ext>
            </a:extLst>
          </p:cNvPr>
          <p:cNvSpPr txBox="1"/>
          <p:nvPr/>
        </p:nvSpPr>
        <p:spPr>
          <a:xfrm>
            <a:off x="3279639" y="5020634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1290 ~ 1296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F57CEEA-C112-BA2F-6FD7-876AE9971652}"/>
              </a:ext>
            </a:extLst>
          </p:cNvPr>
          <p:cNvSpPr txBox="1"/>
          <p:nvPr/>
        </p:nvSpPr>
        <p:spPr>
          <a:xfrm>
            <a:off x="1094519" y="5078977"/>
            <a:ext cx="1720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Abdominasyon</a:t>
            </a:r>
            <a:r>
              <a:rPr lang="de-DE" dirty="0"/>
              <a:t> </a:t>
            </a:r>
          </a:p>
          <a:p>
            <a:r>
              <a:rPr lang="de-DE" dirty="0" err="1"/>
              <a:t>kurulumu</a:t>
            </a:r>
            <a:endParaRPr lang="de-DE" dirty="0"/>
          </a:p>
          <a:p>
            <a:r>
              <a:rPr lang="de-DE" dirty="0"/>
              <a:t>Dan.12/11-12</a:t>
            </a:r>
          </a:p>
        </p:txBody>
      </p:sp>
      <p:sp>
        <p:nvSpPr>
          <p:cNvPr id="55" name="Geschweifte Klammer links 54">
            <a:extLst>
              <a:ext uri="{FF2B5EF4-FFF2-40B4-BE49-F238E27FC236}">
                <a16:creationId xmlns:a16="http://schemas.microsoft.com/office/drawing/2014/main" id="{7F52A695-63DB-19B2-D9B6-144A01001907}"/>
              </a:ext>
            </a:extLst>
          </p:cNvPr>
          <p:cNvSpPr/>
          <p:nvPr/>
        </p:nvSpPr>
        <p:spPr>
          <a:xfrm>
            <a:off x="3076739" y="4991180"/>
            <a:ext cx="264101" cy="104114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744300D-EF01-6B64-2EF8-87CAE213C86F}"/>
              </a:ext>
            </a:extLst>
          </p:cNvPr>
          <p:cNvCxnSpPr>
            <a:cxnSpLocks/>
            <a:stCxn id="53" idx="3"/>
            <a:endCxn id="11" idx="1"/>
          </p:cNvCxnSpPr>
          <p:nvPr/>
        </p:nvCxnSpPr>
        <p:spPr>
          <a:xfrm>
            <a:off x="4668161" y="5205300"/>
            <a:ext cx="1077140" cy="3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23603E0-2D75-795F-8BDE-51FABA4BC2A7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4670261" y="5816516"/>
            <a:ext cx="1158397" cy="18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16303B23-EE0A-C9F9-A1F3-AF33877A1FC0}"/>
              </a:ext>
            </a:extLst>
          </p:cNvPr>
          <p:cNvSpPr txBox="1"/>
          <p:nvPr/>
        </p:nvSpPr>
        <p:spPr>
          <a:xfrm>
            <a:off x="4401821" y="32351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aşar</a:t>
            </a:r>
            <a:endParaRPr lang="de-DE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D763CFE-1F1F-A765-CC42-9C39A22822A2}"/>
              </a:ext>
            </a:extLst>
          </p:cNvPr>
          <p:cNvSpPr txBox="1"/>
          <p:nvPr/>
        </p:nvSpPr>
        <p:spPr>
          <a:xfrm>
            <a:off x="4580066" y="52812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aşar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05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Breitbild</PresentationFormat>
  <Paragraphs>250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Hagen Schilder</dc:creator>
  <cp:lastModifiedBy>Hagen Schilder</cp:lastModifiedBy>
  <cp:revision>3</cp:revision>
  <dcterms:created xsi:type="dcterms:W3CDTF">2024-04-06T16:33:13Z</dcterms:created>
  <dcterms:modified xsi:type="dcterms:W3CDTF">2024-05-08T09:22:29Z</dcterms:modified>
</cp:coreProperties>
</file>