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50CDD-272D-6266-E65B-8A6163E1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A2BD51-9910-5F68-D4EC-D369BB5AF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E20115-8CE2-A925-3059-E933EA0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470B0-49B5-44B0-6740-FCADC7D0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BC98A-2AE4-1C6C-21B0-209C4574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39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327C6-A471-642E-EB54-D84CAC3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F611C-D318-C11C-366C-B42B90E5E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0DCF9-21F5-3E27-91DF-4093ADD4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C2ED1-C64B-B442-7658-5EEEAC58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033AF-1EC9-F0CE-07DE-9B7E074A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7652C9-64B5-146F-9A56-CE578B60A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7A18FF-5D43-6702-C328-F90D29E2A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E2247-BED8-12B1-9675-58A7A75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384E0-034E-F23D-B0E4-92BE6D6A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BEB5-AC85-5B6F-DC22-77462F7E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80599-EDDA-645C-45FE-84AF05FD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9325E-2A7A-3C21-4397-181459AB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BD356-91D2-4CC9-1ECF-A789D859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5EDA1-E981-7EAF-0955-A779D4EB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160AA-CBDE-B75A-58A5-2BDA737F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7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B1F56-1EDE-4DA2-FFC9-383994DA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179BE-578B-A0BA-BFB0-43284246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167DB-C1D1-3CB1-55E2-ABDF73F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A92A4-0B88-3655-67D4-BA525262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FD2F0-75B0-ADF3-5372-71FDA39E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4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1E83-5BF3-9BA5-24FE-50E7663E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22017-BC2E-A538-BB10-76F84F85C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B561E5-77E7-C124-D1DD-4E9C40A5C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BF48A3-9108-A977-FD1A-36D97558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02B3E-04B3-10F8-93AE-3B111E4F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DAE2B5-EBCD-3B8A-9963-FCFCB8A9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1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37C42-22E1-46E3-3DAB-099C921C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0FBBC-B3BB-7424-6D1C-5ED2C5F4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FC88F6-FC1C-E506-4AF1-D3E27CBE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C1960C-D5E6-85EB-DD29-9EF2A8C0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7CB2D8-F67E-5F52-B5AB-1E6FD60A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FC179-5980-6515-B943-13D71E2C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A2E5B-BE2E-5173-D6C4-4704E4E7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072FE0-F612-64EF-7FD3-5DB79022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03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370F7-54A7-0B51-31CC-D8AA83A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37EB1D-5D78-B876-21B2-7B8591B5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3EEB5C-CD8A-AEE8-BEAF-A12C77F0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F0BE61-64B5-8779-B0C5-A839B83A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0FA297-0BD6-76A9-0570-026538BE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AEC6E-0264-FEF8-445A-E44F8982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9182A-087A-7CF2-6F75-1BB7E209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FBC07-367C-EBD0-87E5-55D24A9E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846AE-925A-66F4-7DD8-826D121E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82CE2C-3350-D272-44C9-D2DCCFAC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0C492-3086-014C-9E57-3327246A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C16062-9AAE-D065-F9EA-C575A74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C9B71B-E9D4-A112-BFE3-84AE594F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73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B7B88-D521-C787-AC11-F1AA7448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BD1523-34C4-8385-7067-2CA9A3E7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B39C10-3390-2F6E-3373-1826BFA86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1AA54-C7D2-3019-B067-D47068C5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4D64B6-ED89-1D88-2FF3-044E8B25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9F03F9-BF34-2E75-9FFD-874851F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8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F8514-BBBC-1A22-C455-4AF13C5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BB7F4-CD90-99AB-4153-5E2E467A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B02AA-474C-6E5C-92ED-EB3711090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729B3-E4E3-4082-BD0A-4A61C1856B9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36C71-F639-1A06-6FB3-188A7907A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1566D-D1C7-6766-EBC0-38EDAE97D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B8A3E-2C22-44AB-A5E4-C5C8EC97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92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09A7BB0-3D3A-F7F4-71BC-584692D9A089}"/>
              </a:ext>
            </a:extLst>
          </p:cNvPr>
          <p:cNvCxnSpPr>
            <a:cxnSpLocks/>
          </p:cNvCxnSpPr>
          <p:nvPr/>
        </p:nvCxnSpPr>
        <p:spPr>
          <a:xfrm flipV="1">
            <a:off x="670560" y="5420361"/>
            <a:ext cx="700024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E314E3-CA93-1A0B-D2D4-BFDA4E86D9CF}"/>
              </a:ext>
            </a:extLst>
          </p:cNvPr>
          <p:cNvCxnSpPr>
            <a:cxnSpLocks/>
          </p:cNvCxnSpPr>
          <p:nvPr/>
        </p:nvCxnSpPr>
        <p:spPr>
          <a:xfrm>
            <a:off x="2885440" y="3139440"/>
            <a:ext cx="8524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A4B7F1B-F4C6-7BE1-E935-474392A29FA7}"/>
              </a:ext>
            </a:extLst>
          </p:cNvPr>
          <p:cNvCxnSpPr>
            <a:cxnSpLocks/>
          </p:cNvCxnSpPr>
          <p:nvPr/>
        </p:nvCxnSpPr>
        <p:spPr>
          <a:xfrm>
            <a:off x="2885440" y="3139440"/>
            <a:ext cx="0" cy="231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3D0840-E3BF-16BA-0273-DB3A2914D6FA}"/>
              </a:ext>
            </a:extLst>
          </p:cNvPr>
          <p:cNvCxnSpPr>
            <a:cxnSpLocks/>
          </p:cNvCxnSpPr>
          <p:nvPr/>
        </p:nvCxnSpPr>
        <p:spPr>
          <a:xfrm>
            <a:off x="7670800" y="3129281"/>
            <a:ext cx="0" cy="231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E73CE9E-666E-AE8B-486D-96043281DC3E}"/>
              </a:ext>
            </a:extLst>
          </p:cNvPr>
          <p:cNvSpPr txBox="1"/>
          <p:nvPr/>
        </p:nvSpPr>
        <p:spPr>
          <a:xfrm>
            <a:off x="1941608" y="2593064"/>
            <a:ext cx="22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Jesu erstes Kommen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478C2A-8E86-740B-0066-F30466D30F0D}"/>
              </a:ext>
            </a:extLst>
          </p:cNvPr>
          <p:cNvSpPr txBox="1"/>
          <p:nvPr/>
        </p:nvSpPr>
        <p:spPr>
          <a:xfrm>
            <a:off x="6838728" y="5471161"/>
            <a:ext cx="23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Jesu zweites Kommen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E4184C-40BA-3468-6259-C2BBDC94A8E7}"/>
              </a:ext>
            </a:extLst>
          </p:cNvPr>
          <p:cNvSpPr txBox="1"/>
          <p:nvPr/>
        </p:nvSpPr>
        <p:spPr>
          <a:xfrm>
            <a:off x="827072" y="5501639"/>
            <a:ext cx="18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Aktuelle Zeitalter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1AED20-565B-5BC9-44E1-DEC1FC202E5E}"/>
              </a:ext>
            </a:extLst>
          </p:cNvPr>
          <p:cNvSpPr txBox="1"/>
          <p:nvPr/>
        </p:nvSpPr>
        <p:spPr>
          <a:xfrm>
            <a:off x="8660432" y="2681586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Kommende Zeitalter</a:t>
            </a:r>
          </a:p>
        </p:txBody>
      </p:sp>
    </p:spTree>
    <p:extLst>
      <p:ext uri="{BB962C8B-B14F-4D97-AF65-F5344CB8AC3E}">
        <p14:creationId xmlns:p14="http://schemas.microsoft.com/office/powerpoint/2010/main" val="36150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09A7BB0-3D3A-F7F4-71BC-584692D9A089}"/>
              </a:ext>
            </a:extLst>
          </p:cNvPr>
          <p:cNvCxnSpPr>
            <a:cxnSpLocks/>
          </p:cNvCxnSpPr>
          <p:nvPr/>
        </p:nvCxnSpPr>
        <p:spPr>
          <a:xfrm flipV="1">
            <a:off x="670560" y="5420361"/>
            <a:ext cx="700024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E314E3-CA93-1A0B-D2D4-BFDA4E86D9CF}"/>
              </a:ext>
            </a:extLst>
          </p:cNvPr>
          <p:cNvCxnSpPr>
            <a:cxnSpLocks/>
          </p:cNvCxnSpPr>
          <p:nvPr/>
        </p:nvCxnSpPr>
        <p:spPr>
          <a:xfrm>
            <a:off x="2885440" y="3139440"/>
            <a:ext cx="8524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A4B7F1B-F4C6-7BE1-E935-474392A29FA7}"/>
              </a:ext>
            </a:extLst>
          </p:cNvPr>
          <p:cNvCxnSpPr>
            <a:cxnSpLocks/>
          </p:cNvCxnSpPr>
          <p:nvPr/>
        </p:nvCxnSpPr>
        <p:spPr>
          <a:xfrm>
            <a:off x="2885440" y="3139440"/>
            <a:ext cx="0" cy="231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3D0840-E3BF-16BA-0273-DB3A2914D6FA}"/>
              </a:ext>
            </a:extLst>
          </p:cNvPr>
          <p:cNvCxnSpPr>
            <a:cxnSpLocks/>
          </p:cNvCxnSpPr>
          <p:nvPr/>
        </p:nvCxnSpPr>
        <p:spPr>
          <a:xfrm>
            <a:off x="7670800" y="3129281"/>
            <a:ext cx="0" cy="231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E73CE9E-666E-AE8B-486D-96043281DC3E}"/>
              </a:ext>
            </a:extLst>
          </p:cNvPr>
          <p:cNvSpPr txBox="1"/>
          <p:nvPr/>
        </p:nvSpPr>
        <p:spPr>
          <a:xfrm>
            <a:off x="1941608" y="2593064"/>
            <a:ext cx="19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Jesus </a:t>
            </a:r>
            <a:r>
              <a:rPr lang="de-DE" dirty="0" err="1">
                <a:solidFill>
                  <a:srgbClr val="FF0000"/>
                </a:solidFill>
              </a:rPr>
              <a:t>first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coming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478C2A-8E86-740B-0066-F30466D30F0D}"/>
              </a:ext>
            </a:extLst>
          </p:cNvPr>
          <p:cNvSpPr txBox="1"/>
          <p:nvPr/>
        </p:nvSpPr>
        <p:spPr>
          <a:xfrm>
            <a:off x="6838728" y="547116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Jesus </a:t>
            </a:r>
            <a:r>
              <a:rPr lang="de-DE" dirty="0" err="1">
                <a:solidFill>
                  <a:srgbClr val="FF0000"/>
                </a:solidFill>
              </a:rPr>
              <a:t>second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coming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E4184C-40BA-3468-6259-C2BBDC94A8E7}"/>
              </a:ext>
            </a:extLst>
          </p:cNvPr>
          <p:cNvSpPr txBox="1"/>
          <p:nvPr/>
        </p:nvSpPr>
        <p:spPr>
          <a:xfrm>
            <a:off x="827072" y="5501639"/>
            <a:ext cx="13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Current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era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1AED20-565B-5BC9-44E1-DEC1FC202E5E}"/>
              </a:ext>
            </a:extLst>
          </p:cNvPr>
          <p:cNvSpPr txBox="1"/>
          <p:nvPr/>
        </p:nvSpPr>
        <p:spPr>
          <a:xfrm>
            <a:off x="8660432" y="2681586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Coming </a:t>
            </a:r>
            <a:r>
              <a:rPr lang="de-DE" dirty="0" err="1">
                <a:solidFill>
                  <a:srgbClr val="0070C0"/>
                </a:solidFill>
              </a:rPr>
              <a:t>era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5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09A7BB0-3D3A-F7F4-71BC-584692D9A089}"/>
              </a:ext>
            </a:extLst>
          </p:cNvPr>
          <p:cNvCxnSpPr>
            <a:cxnSpLocks/>
          </p:cNvCxnSpPr>
          <p:nvPr/>
        </p:nvCxnSpPr>
        <p:spPr>
          <a:xfrm flipV="1">
            <a:off x="670560" y="5420361"/>
            <a:ext cx="700024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E314E3-CA93-1A0B-D2D4-BFDA4E86D9CF}"/>
              </a:ext>
            </a:extLst>
          </p:cNvPr>
          <p:cNvCxnSpPr>
            <a:cxnSpLocks/>
          </p:cNvCxnSpPr>
          <p:nvPr/>
        </p:nvCxnSpPr>
        <p:spPr>
          <a:xfrm>
            <a:off x="2885440" y="3139440"/>
            <a:ext cx="8524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A4B7F1B-F4C6-7BE1-E935-474392A29FA7}"/>
              </a:ext>
            </a:extLst>
          </p:cNvPr>
          <p:cNvCxnSpPr>
            <a:cxnSpLocks/>
          </p:cNvCxnSpPr>
          <p:nvPr/>
        </p:nvCxnSpPr>
        <p:spPr>
          <a:xfrm>
            <a:off x="2885440" y="3139440"/>
            <a:ext cx="0" cy="231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A3D0840-E3BF-16BA-0273-DB3A2914D6FA}"/>
              </a:ext>
            </a:extLst>
          </p:cNvPr>
          <p:cNvCxnSpPr>
            <a:cxnSpLocks/>
          </p:cNvCxnSpPr>
          <p:nvPr/>
        </p:nvCxnSpPr>
        <p:spPr>
          <a:xfrm>
            <a:off x="7670800" y="3129281"/>
            <a:ext cx="0" cy="231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E73CE9E-666E-AE8B-486D-96043281DC3E}"/>
              </a:ext>
            </a:extLst>
          </p:cNvPr>
          <p:cNvSpPr txBox="1"/>
          <p:nvPr/>
        </p:nvSpPr>
        <p:spPr>
          <a:xfrm>
            <a:off x="1941608" y="2593064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İsa'nın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ilk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gelişi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478C2A-8E86-740B-0066-F30466D30F0D}"/>
              </a:ext>
            </a:extLst>
          </p:cNvPr>
          <p:cNvSpPr txBox="1"/>
          <p:nvPr/>
        </p:nvSpPr>
        <p:spPr>
          <a:xfrm>
            <a:off x="6838728" y="5471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İsa'nın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ikinci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gelişi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E4184C-40BA-3468-6259-C2BBDC94A8E7}"/>
              </a:ext>
            </a:extLst>
          </p:cNvPr>
          <p:cNvSpPr txBox="1"/>
          <p:nvPr/>
        </p:nvSpPr>
        <p:spPr>
          <a:xfrm>
            <a:off x="827072" y="5501639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Mevcut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yaş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1AED20-565B-5BC9-44E1-DEC1FC202E5E}"/>
              </a:ext>
            </a:extLst>
          </p:cNvPr>
          <p:cNvSpPr txBox="1"/>
          <p:nvPr/>
        </p:nvSpPr>
        <p:spPr>
          <a:xfrm>
            <a:off x="8660432" y="2681586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Gelecek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çağlar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1</cp:revision>
  <dcterms:created xsi:type="dcterms:W3CDTF">2024-05-20T11:23:18Z</dcterms:created>
  <dcterms:modified xsi:type="dcterms:W3CDTF">2024-05-20T11:29:32Z</dcterms:modified>
</cp:coreProperties>
</file>