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2BF65-F18E-05AA-4197-BEE0EE358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3F633E-B6BE-7775-92E7-C43F91723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34EE52-7AF6-1448-D1E5-A59CAB90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CDCBE7-58C4-38B3-9666-C586ECAE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27FA8-E116-41C4-CAFA-6BEB4431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70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DF1BC-08A8-73AA-0D9C-B74D14CF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1589E-6938-9C8A-C278-56E328C4D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75DEF-78DB-9375-6C33-26471E59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6E30AA-CD70-A424-CDE8-95952180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A08BC9-B5F7-5850-93A3-B33F71AD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51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B55770-EF0F-E247-C2AF-78751E555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35DCD3-F3FC-B3FD-6F9C-FE835A6E0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A1AF5D-C175-38E9-20A7-2EAE1B97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5AE7E6-24B7-60CF-808F-9EEA3955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DFF235-8D73-B3AC-6BC6-8D600DE5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45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41E14-3F2D-8EB5-3F30-A942D9C4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B7B220-AA85-79C6-C572-26A91BDA7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DE304-2CA7-4ED6-133F-FC661E264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61FFD-7824-D1D5-8F14-D68DB3AF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946FA5-CD5B-745E-A215-6348ADF3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95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8F57F-63B7-8988-6946-05999214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51BCBC-E495-1D1B-08DD-D88D4FC5F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FED1E-ECAA-4A0E-C8E5-279B623F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233AD-029C-FBFC-7908-3129F7B0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FAEFE0-CA4C-702E-A23D-36AB07C7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7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C3129-7C5A-2A38-5E0A-45050B5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DF4F55-E3E0-EE38-468C-95C719E45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2EF188-C383-4BD5-3217-7DA52D49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A20DDE-6FF0-3095-D8C5-CC40AA8E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1549FC-A045-71E1-497A-FE0A6681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645C2-2CBC-3333-E5A8-C0F7841D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97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1BAB5-4E14-D1DB-4ABA-FE904D2B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CD4AAE-3F67-D2C5-A182-6696A3BF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9D3ACB-1E6B-BB9A-3901-8CCF070D2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E0D294-E7FD-74AB-BA71-D4C6FD644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D718F71-8EAC-BD16-FE60-914B1C458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371D90-9729-686A-CFFD-5D4A2178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5FFA0F-D1EC-6FAE-7CE4-CC24672A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DB270E-CC5F-C7B3-6E82-FE8160D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0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73473-13D7-195E-D9CB-B41CDB59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9D8E3D-A6B1-2761-9049-B01805BF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2C3A51-16A6-EB7D-68F1-520480CD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AC15A7-F423-8026-6AC8-C58EF016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21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6656B1-F824-A6B2-8828-6EC9B66B0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11895E-DDF0-BEBA-BCF3-F1E2BC15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2DA637-7C50-BC59-8D07-3F8F628D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61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BEAC6-1AC5-9CFF-3054-936CBF4E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38AC6-6837-3277-2919-9665B2251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E6C6A6-CBF7-28B5-53EB-6441D86D5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36D03-059B-E405-776E-82A26454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54D308-DBD5-14DF-2114-E2EA68D1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80E031-A411-D2FB-7DA3-073A515D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233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59E12-E420-CDC1-BEE3-BCDFBB19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4A2ED1-0096-2613-E0BD-AAB5C28F4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483244-9C3E-AA53-41AE-7507C3A7D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B14D3A-633E-3D43-75D6-087B8F57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4A825E-ED73-9E8C-875A-0C7C7EE6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666F50-C722-3992-E232-DD0CDE6E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3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AB373D-2BF1-310F-5F06-F8E29DAA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D72196-AF5A-FC79-B35D-78AEAB67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316C53-61F0-040E-E9E6-2C2DADB71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F768D-3F1B-4C8D-BD6D-43ECDB8BD248}" type="datetimeFigureOut">
              <a:rPr lang="de-DE" smtClean="0"/>
              <a:t>03.03.2024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42AEFA-EF31-68D3-D5EC-DA0EF9324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EB5DD-BB7D-B511-BBCB-D09E3966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C1B08A-A9FC-48C8-AB3D-670EDD4960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88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8D0D98C-BAE6-C18E-FE25-EFE6370C60A1}"/>
              </a:ext>
            </a:extLst>
          </p:cNvPr>
          <p:cNvSpPr/>
          <p:nvPr/>
        </p:nvSpPr>
        <p:spPr>
          <a:xfrm>
            <a:off x="420784" y="2047284"/>
            <a:ext cx="119762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Zeugen</a:t>
            </a:r>
          </a:p>
          <a:p>
            <a:pPr algn="ctr"/>
            <a:r>
              <a:rPr lang="de-DE" dirty="0"/>
              <a:t>Sacktuch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B67D1A-F363-6184-0E58-D85E55562EF4}"/>
              </a:ext>
            </a:extLst>
          </p:cNvPr>
          <p:cNvSpPr/>
          <p:nvPr/>
        </p:nvSpPr>
        <p:spPr>
          <a:xfrm>
            <a:off x="1796432" y="1132884"/>
            <a:ext cx="174787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Feinde vernichtet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9D9C5BB-1A4C-A345-324A-2344544EF54F}"/>
              </a:ext>
            </a:extLst>
          </p:cNvPr>
          <p:cNvSpPr/>
          <p:nvPr/>
        </p:nvSpPr>
        <p:spPr>
          <a:xfrm>
            <a:off x="1796432" y="2927293"/>
            <a:ext cx="1747879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Zeichen und Wunder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DB833C-B141-08C9-6E3B-69CAD332C60B}"/>
              </a:ext>
            </a:extLst>
          </p:cNvPr>
          <p:cNvSpPr/>
          <p:nvPr/>
        </p:nvSpPr>
        <p:spPr>
          <a:xfrm>
            <a:off x="4323845" y="2927293"/>
            <a:ext cx="152130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Menschen geplagt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585F45-971F-6F1E-77D7-78139EDE98F8}"/>
              </a:ext>
            </a:extLst>
          </p:cNvPr>
          <p:cNvSpPr/>
          <p:nvPr/>
        </p:nvSpPr>
        <p:spPr>
          <a:xfrm>
            <a:off x="6087907" y="2047284"/>
            <a:ext cx="1197623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Zeugen besiegt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849942-BC35-2F9A-1D87-4C5F2E2331C1}"/>
              </a:ext>
            </a:extLst>
          </p:cNvPr>
          <p:cNvSpPr/>
          <p:nvPr/>
        </p:nvSpPr>
        <p:spPr>
          <a:xfrm>
            <a:off x="4323845" y="1132884"/>
            <a:ext cx="152130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Tier aus Abgrund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355A2A5-360D-0D0E-7862-20AD10EDE836}"/>
              </a:ext>
            </a:extLst>
          </p:cNvPr>
          <p:cNvSpPr/>
          <p:nvPr/>
        </p:nvSpPr>
        <p:spPr>
          <a:xfrm>
            <a:off x="7528290" y="2047284"/>
            <a:ext cx="15347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Zeugen auferstanden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EAD7B1-15D0-9EBB-5C4E-627FEB08050F}"/>
              </a:ext>
            </a:extLst>
          </p:cNvPr>
          <p:cNvSpPr/>
          <p:nvPr/>
        </p:nvSpPr>
        <p:spPr>
          <a:xfrm>
            <a:off x="9363833" y="1132884"/>
            <a:ext cx="15347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Zeugen erhöht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C9D5C31-AE2D-FC21-0652-73DA4ECE12C2}"/>
              </a:ext>
            </a:extLst>
          </p:cNvPr>
          <p:cNvSpPr/>
          <p:nvPr/>
        </p:nvSpPr>
        <p:spPr>
          <a:xfrm>
            <a:off x="9363833" y="2927293"/>
            <a:ext cx="153479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Menschen</a:t>
            </a:r>
          </a:p>
          <a:p>
            <a:pPr algn="ctr"/>
            <a:r>
              <a:rPr lang="de-DE" dirty="0"/>
              <a:t>bekehrt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68D0122-D025-2674-2B3D-1E44ACF0D735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618407" y="2504484"/>
            <a:ext cx="1051965" cy="422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B008DE8-E42F-26B6-EFE2-001974FA9C71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618407" y="2047284"/>
            <a:ext cx="1051965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FF6F02B-D94D-B445-BB09-E350C2FB76B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544311" y="3384493"/>
            <a:ext cx="7795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A10A843-0202-18D9-0A4E-E4D98A84C05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544311" y="1590084"/>
            <a:ext cx="7795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DBFD763-6E99-77CE-4204-56360B261C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845147" y="2504484"/>
            <a:ext cx="242760" cy="880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E9B0C54C-ECF9-4AA7-3DE4-0A8DD3A287B8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5845147" y="1590084"/>
            <a:ext cx="242760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213D4DF-E440-E499-E268-42FBD3EFD6F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285530" y="2504484"/>
            <a:ext cx="242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405E8A9-2B76-DDE2-13D1-83DD77DACC7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063080" y="1590084"/>
            <a:ext cx="300753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A983E4A-C4AA-C433-0FE5-764AD06C3B6C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063080" y="2504484"/>
            <a:ext cx="300753" cy="880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99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1</cp:revision>
  <dcterms:created xsi:type="dcterms:W3CDTF">2024-03-03T18:42:05Z</dcterms:created>
  <dcterms:modified xsi:type="dcterms:W3CDTF">2024-03-03T19:00:45Z</dcterms:modified>
</cp:coreProperties>
</file>