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5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2256F-71EE-9C4C-36A3-A7B05748D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ED970D-F5F8-F46F-E7BE-ED71267D7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460597-A224-7EA6-CFC3-33BBB36B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213D3-DC71-CCA4-BE71-6398D891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B126D7-A9B5-9C48-EE64-2B5D5738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834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EBF66-6BCF-5999-2369-02691F69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3D85EC-6B62-F143-96D8-2CA98F09E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336C1C-45FB-0546-ADEC-C062F9CD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C78F1-462E-8660-5C05-C8F1FBC3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E346B-16C7-C476-9F75-FD13F451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9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5F35DD-A2E1-65D9-EFE5-86EEB5545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1B640-2D62-A72F-F302-64F828F5E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19AD4-BD3B-24F2-25A0-1B61B2ED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E98593-D71B-9A16-4BBB-B4A5C20A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0AE687-06F6-53E6-42B6-5888B2EE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1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5E8EA-CB84-C456-824F-1420354E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5A0A9-CB54-F5D7-827C-47C8ECFF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052DE9-E0F0-4C09-6CC4-87B4340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112A48-5B90-C051-FA6E-36D9BB30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8D663E-1416-B930-7A17-DA1DE2AE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35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F44B8-2C14-2EB1-1227-D687C847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FDA448-BB76-CEA6-978E-DDAB0FD0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8124C-07C8-97D0-16F1-8A9D726F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643B39-E50B-CDE7-CF7C-00F29B8D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DD902-8CF5-8308-A732-4A4B3FBA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53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3A52-888D-D36E-8D3C-B9DE0CC0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8090FE-5F8D-B6EA-2BDD-1E7F57BCE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70FDC-B09E-3EC7-D29F-43BCA9878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9DAE1C-BBB8-E247-33DE-F498DE0C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AB94C5-DCC5-38FD-4E32-E232374B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46B61C-BD0C-21C8-5B3E-2D258D3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47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0E254-23BD-F85E-3E10-DCDBD90C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553A5-F3D3-CAE1-1A1A-3D0D95B9C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8DC337-D6AE-1617-6101-E2554D387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7485C3-8A25-8488-1358-2D9B9EA87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DE9E2F-50D1-9F39-A6C6-8C5FD6BA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53405A-1CD8-4C8C-E618-A8DC7405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CE07E7-AC7D-CFAB-8F45-8C159E56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06CD2D-292C-0035-B5C2-3C9F3D40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49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A60C-78E3-52ED-659A-80FC482D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ACB4A4-4EB4-28FA-3DF4-2FC71743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B2451E-BB69-3941-36C2-085DD796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7FE19-45AC-2A92-ED8A-4A32724E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93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E39784-9CB3-D143-B5BA-926E3C0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BE1AF4-93E1-2810-0B65-4B4A3A6D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70497E-4469-746A-F882-1522AF26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0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9710DC-0883-9606-A8F9-E5C928A6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12BBF6-2D8D-2ACB-8009-7EF620850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E0E8A3-90FD-3666-0F1D-AC5510BA4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156A4-44B1-BF66-EAFE-261F1812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1FA596-81C5-E15B-AABD-173A78AF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80F6AE-7785-1B81-0FC8-9C3DB52E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7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75AC5-1DA3-42A5-49C5-B9116229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23CC7A-29AE-294A-064D-26EDF19B8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50588-F8E5-6C53-E4A8-4D623C95E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EEB52E-A37E-C47F-2B3E-6FDC6E15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B190B8-A845-A559-4EEE-77D4B9A7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F3165D-FA90-4BEA-01FE-81CFB005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72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94042C-C5CC-8399-4E13-F970A06D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BFF588-E6CA-08AD-C57B-A8250E55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87A57-979D-E886-0D22-CFAF0349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C5900-5D4A-485C-8AAD-AFF204A13167}" type="datetimeFigureOut">
              <a:rPr lang="de-DE" smtClean="0"/>
              <a:t>31.05.2024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E0D33-8AF5-8B80-325A-0C4853CEB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5A146-5468-26F8-1C58-3B0C43B6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7195A-154E-4C87-A70B-E319EB47D6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81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45810E-AD41-5E91-03CC-C2B54B441DC3}"/>
              </a:ext>
            </a:extLst>
          </p:cNvPr>
          <p:cNvSpPr/>
          <p:nvPr/>
        </p:nvSpPr>
        <p:spPr>
          <a:xfrm>
            <a:off x="1366344" y="1807778"/>
            <a:ext cx="3331779" cy="1250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Sees </a:t>
            </a:r>
            <a:r>
              <a:rPr lang="de-DE" dirty="0" err="1"/>
              <a:t>overwhelming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1F3D8F-D5A1-12E3-6E5D-B2663BBCD36A}"/>
              </a:ext>
            </a:extLst>
          </p:cNvPr>
          <p:cNvSpPr/>
          <p:nvPr/>
        </p:nvSpPr>
        <p:spPr>
          <a:xfrm>
            <a:off x="1366344" y="4009695"/>
            <a:ext cx="3331779" cy="12507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Hears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explanation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3FA59C-8208-376F-EA59-C3E9E378E3F4}"/>
              </a:ext>
            </a:extLst>
          </p:cNvPr>
          <p:cNvSpPr txBox="1"/>
          <p:nvPr/>
        </p:nvSpPr>
        <p:spPr>
          <a:xfrm>
            <a:off x="1366344" y="798786"/>
            <a:ext cx="202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Prophetic</a:t>
            </a:r>
            <a:r>
              <a:rPr lang="de-DE" dirty="0"/>
              <a:t> </a:t>
            </a:r>
            <a:r>
              <a:rPr lang="de-DE" dirty="0" err="1"/>
              <a:t>tradition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A24561-A389-26BD-D1DD-56D40D61EA24}"/>
              </a:ext>
            </a:extLst>
          </p:cNvPr>
          <p:cNvSpPr txBox="1"/>
          <p:nvPr/>
        </p:nvSpPr>
        <p:spPr>
          <a:xfrm>
            <a:off x="6868509" y="756744"/>
            <a:ext cx="244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Prophecy in Revelation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A18DDE-1E60-927C-4459-0B59DC071500}"/>
              </a:ext>
            </a:extLst>
          </p:cNvPr>
          <p:cNvSpPr/>
          <p:nvPr/>
        </p:nvSpPr>
        <p:spPr>
          <a:xfrm>
            <a:off x="6794937" y="4009695"/>
            <a:ext cx="3331779" cy="1250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Sees </a:t>
            </a:r>
            <a:r>
              <a:rPr lang="de-DE" dirty="0" err="1"/>
              <a:t>deeper</a:t>
            </a:r>
            <a:r>
              <a:rPr lang="de-DE" dirty="0"/>
              <a:t> </a:t>
            </a:r>
            <a:r>
              <a:rPr lang="de-DE" dirty="0" err="1"/>
              <a:t>meaning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A332BC-39AE-5DB1-9856-52782DF5D638}"/>
              </a:ext>
            </a:extLst>
          </p:cNvPr>
          <p:cNvSpPr/>
          <p:nvPr/>
        </p:nvSpPr>
        <p:spPr>
          <a:xfrm>
            <a:off x="6794937" y="1807777"/>
            <a:ext cx="3331779" cy="12507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Hears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29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45810E-AD41-5E91-03CC-C2B54B441DC3}"/>
              </a:ext>
            </a:extLst>
          </p:cNvPr>
          <p:cNvSpPr/>
          <p:nvPr/>
        </p:nvSpPr>
        <p:spPr>
          <a:xfrm>
            <a:off x="1366344" y="1807778"/>
            <a:ext cx="3331779" cy="1250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Sieht ein überwältigendes Bild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1F3D8F-D5A1-12E3-6E5D-B2663BBCD36A}"/>
              </a:ext>
            </a:extLst>
          </p:cNvPr>
          <p:cNvSpPr/>
          <p:nvPr/>
        </p:nvSpPr>
        <p:spPr>
          <a:xfrm>
            <a:off x="1366344" y="4009695"/>
            <a:ext cx="3331779" cy="12507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Hört eine verständliche Erklärung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3FA59C-8208-376F-EA59-C3E9E378E3F4}"/>
              </a:ext>
            </a:extLst>
          </p:cNvPr>
          <p:cNvSpPr txBox="1"/>
          <p:nvPr/>
        </p:nvSpPr>
        <p:spPr>
          <a:xfrm>
            <a:off x="1366344" y="798786"/>
            <a:ext cx="241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Prophetische Tradition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A24561-A389-26BD-D1DD-56D40D61EA24}"/>
              </a:ext>
            </a:extLst>
          </p:cNvPr>
          <p:cNvSpPr txBox="1"/>
          <p:nvPr/>
        </p:nvSpPr>
        <p:spPr>
          <a:xfrm>
            <a:off x="6868509" y="756744"/>
            <a:ext cx="266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Prophetie in Offenbarung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A18DDE-1E60-927C-4459-0B59DC071500}"/>
              </a:ext>
            </a:extLst>
          </p:cNvPr>
          <p:cNvSpPr/>
          <p:nvPr/>
        </p:nvSpPr>
        <p:spPr>
          <a:xfrm>
            <a:off x="6794937" y="4009695"/>
            <a:ext cx="3331779" cy="1250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Sieht einen tieferen Sinn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A332BC-39AE-5DB1-9856-52782DF5D638}"/>
              </a:ext>
            </a:extLst>
          </p:cNvPr>
          <p:cNvSpPr/>
          <p:nvPr/>
        </p:nvSpPr>
        <p:spPr>
          <a:xfrm>
            <a:off x="6794937" y="1807777"/>
            <a:ext cx="3331779" cy="12507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Hört bekanntes Bild</a:t>
            </a:r>
          </a:p>
        </p:txBody>
      </p:sp>
    </p:spTree>
    <p:extLst>
      <p:ext uri="{BB962C8B-B14F-4D97-AF65-F5344CB8AC3E}">
        <p14:creationId xmlns:p14="http://schemas.microsoft.com/office/powerpoint/2010/main" val="41523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D45810E-AD41-5E91-03CC-C2B54B441DC3}"/>
              </a:ext>
            </a:extLst>
          </p:cNvPr>
          <p:cNvSpPr/>
          <p:nvPr/>
        </p:nvSpPr>
        <p:spPr>
          <a:xfrm>
            <a:off x="1366344" y="1807778"/>
            <a:ext cx="3331779" cy="1250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Çok</a:t>
            </a:r>
            <a:r>
              <a:rPr lang="de-DE" dirty="0"/>
              <a:t> </a:t>
            </a:r>
            <a:r>
              <a:rPr lang="de-DE" dirty="0" err="1"/>
              <a:t>büyük</a:t>
            </a:r>
            <a:r>
              <a:rPr lang="de-DE" dirty="0"/>
              <a:t> </a:t>
            </a:r>
            <a:r>
              <a:rPr lang="de-DE" dirty="0" err="1"/>
              <a:t>bir</a:t>
            </a:r>
            <a:r>
              <a:rPr lang="de-DE" dirty="0"/>
              <a:t> </a:t>
            </a:r>
            <a:r>
              <a:rPr lang="de-DE" dirty="0" err="1"/>
              <a:t>resim</a:t>
            </a:r>
            <a:r>
              <a:rPr lang="de-DE" dirty="0"/>
              <a:t> </a:t>
            </a:r>
            <a:r>
              <a:rPr lang="de-DE" dirty="0" err="1"/>
              <a:t>görüyor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B1F3D8F-D5A1-12E3-6E5D-B2663BBCD36A}"/>
              </a:ext>
            </a:extLst>
          </p:cNvPr>
          <p:cNvSpPr/>
          <p:nvPr/>
        </p:nvSpPr>
        <p:spPr>
          <a:xfrm>
            <a:off x="1366344" y="4009695"/>
            <a:ext cx="3331779" cy="12507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Anlayışlı</a:t>
            </a:r>
            <a:r>
              <a:rPr lang="de-DE" dirty="0"/>
              <a:t> </a:t>
            </a:r>
            <a:r>
              <a:rPr lang="de-DE" dirty="0" err="1"/>
              <a:t>açıklamayı</a:t>
            </a:r>
            <a:r>
              <a:rPr lang="de-DE" dirty="0"/>
              <a:t> </a:t>
            </a:r>
            <a:r>
              <a:rPr lang="de-DE" dirty="0" err="1"/>
              <a:t>duyar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63FA59C-8208-376F-EA59-C3E9E378E3F4}"/>
              </a:ext>
            </a:extLst>
          </p:cNvPr>
          <p:cNvSpPr txBox="1"/>
          <p:nvPr/>
        </p:nvSpPr>
        <p:spPr>
          <a:xfrm>
            <a:off x="1366344" y="79878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Peygamberlik</a:t>
            </a:r>
            <a:r>
              <a:rPr lang="de-DE" dirty="0"/>
              <a:t> </a:t>
            </a:r>
            <a:r>
              <a:rPr lang="de-DE" dirty="0" err="1"/>
              <a:t>geleneği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5A24561-A389-26BD-D1DD-56D40D61EA24}"/>
              </a:ext>
            </a:extLst>
          </p:cNvPr>
          <p:cNvSpPr txBox="1"/>
          <p:nvPr/>
        </p:nvSpPr>
        <p:spPr>
          <a:xfrm>
            <a:off x="6868509" y="756744"/>
            <a:ext cx="188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Vahiy'de</a:t>
            </a:r>
            <a:r>
              <a:rPr lang="de-DE" dirty="0"/>
              <a:t> </a:t>
            </a:r>
            <a:r>
              <a:rPr lang="de-DE" dirty="0" err="1"/>
              <a:t>Kehanet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5A18DDE-1E60-927C-4459-0B59DC071500}"/>
              </a:ext>
            </a:extLst>
          </p:cNvPr>
          <p:cNvSpPr/>
          <p:nvPr/>
        </p:nvSpPr>
        <p:spPr>
          <a:xfrm>
            <a:off x="6794937" y="4009695"/>
            <a:ext cx="3331779" cy="12507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Daha</a:t>
            </a:r>
            <a:r>
              <a:rPr lang="de-DE" dirty="0"/>
              <a:t> </a:t>
            </a:r>
            <a:r>
              <a:rPr lang="de-DE" dirty="0" err="1"/>
              <a:t>derin</a:t>
            </a:r>
            <a:r>
              <a:rPr lang="de-DE" dirty="0"/>
              <a:t> </a:t>
            </a:r>
            <a:r>
              <a:rPr lang="de-DE" dirty="0" err="1"/>
              <a:t>anlamlar</a:t>
            </a:r>
            <a:r>
              <a:rPr lang="de-DE" dirty="0"/>
              <a:t> </a:t>
            </a:r>
            <a:r>
              <a:rPr lang="de-DE" dirty="0" err="1"/>
              <a:t>görür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A332BC-39AE-5DB1-9856-52782DF5D638}"/>
              </a:ext>
            </a:extLst>
          </p:cNvPr>
          <p:cNvSpPr/>
          <p:nvPr/>
        </p:nvSpPr>
        <p:spPr>
          <a:xfrm>
            <a:off x="6794937" y="1807777"/>
            <a:ext cx="3331779" cy="12507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Bilinen</a:t>
            </a:r>
            <a:r>
              <a:rPr lang="de-DE" dirty="0"/>
              <a:t> </a:t>
            </a:r>
            <a:r>
              <a:rPr lang="de-DE" dirty="0" err="1"/>
              <a:t>resmi</a:t>
            </a:r>
            <a:r>
              <a:rPr lang="de-DE" dirty="0"/>
              <a:t> </a:t>
            </a:r>
            <a:r>
              <a:rPr lang="de-DE" dirty="0" err="1"/>
              <a:t>duyar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68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Hagen Schilder</dc:creator>
  <cp:lastModifiedBy>Hagen Schilder</cp:lastModifiedBy>
  <cp:revision>3</cp:revision>
  <dcterms:created xsi:type="dcterms:W3CDTF">2024-05-31T11:54:36Z</dcterms:created>
  <dcterms:modified xsi:type="dcterms:W3CDTF">2024-05-31T12:03:50Z</dcterms:modified>
</cp:coreProperties>
</file>