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7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339F2-BE04-F705-ABB9-24D5A940B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57DD53-AF46-1B5D-6A84-CF363EBC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815B3-122A-5E60-F348-0C0C7F21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E7280-7EE6-B1AA-5F0E-18DF443B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B949A-62CD-16C1-9F06-BB68FE35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01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163FA-2F2E-5F80-9DAF-AAAAEDC3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05AC-922F-4AA0-531D-FE23B131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B30825-AB83-8670-864D-2340917D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F4AC16-19F8-8C5E-E9ED-A721635B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3C255-CC0F-CE9E-E303-52128D7A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95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02CC16-8683-8C71-2BA8-613F7F96A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352719-F9F7-BCE8-D547-D5DCCA6E7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10A824-5A7C-7270-CCA4-7D311262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25666-286E-8A15-A7DB-2DD063C5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2C0114-76AE-FC23-E44F-513086DF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2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C440-1921-B52C-A75E-B4EEE370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33E86-2FA0-3831-2973-8DE26AC74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FA563-C2BB-DB7B-5EF9-1B6CDB0E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8FD52-A6FE-E37A-1AB0-6CBAD3A9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E2C0F-62E8-8AF8-07A3-DBC0EDA7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1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E4BFC-3BAB-94DA-A955-BB269C6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0853C8-B849-FB8B-6D7C-2466333C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7B309-23FF-253F-33DB-5B8E6DB3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F1063B-1809-F920-7801-DD28FC98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6CC881-61B1-3029-B560-8CC89AAC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48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51FC-01C9-7CE6-C474-061B566D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08519-750C-624B-A521-D877C9742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E7B568-3775-B17D-6FF8-6CB149ED5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CFAE-8086-644A-1E6F-5499B1EF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2B4F-A867-302B-BBCD-3EEDFD27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5F3E57-10BE-890F-7D67-80EBE73A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7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70CA8-D23F-8247-1B0C-AA91F9C0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285C1-CFC8-862D-2804-D37A6F89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57F701-E773-54A5-22B9-96867FAEA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E2755B-633F-3C4E-1ACC-537F62FE1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FFB90B-F119-4F0C-8210-00D129203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FDA5EA-034A-05B2-A2FB-560DD19C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54B51D-A294-7850-F47E-5ADEE1FB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37DDEB-E4F5-F60C-8AB0-F6AE7547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17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B8F-A6CC-6B80-3853-869906EA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008A1-893C-04C8-5414-CAC10403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88601B-3A4D-9E74-6577-68C8BABA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0C4010-AAC6-8222-8B90-4CAA9C3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1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5F6844-EAA3-670F-7B78-60EB33B6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B3026A-DB2B-EB6A-C184-9523D4C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787425-B2A3-6243-901D-F4503CDE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605E4-0C1D-35C8-045F-CB083572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1EB4E-0729-0C42-846B-BB92E44D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AEF6E1-4120-A622-0347-0A7338CC7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195897-2C42-98DA-FF3A-C1DAB1AA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5ABB73-D515-1EAB-B7E9-0B25E07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CF1BCC-83C1-F016-D27F-C7A313F5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2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0AD16-CACA-F59E-F946-F186B0B4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16CEBC-570F-78CA-51A9-91731F6B7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667E53-66A3-1767-05C0-BD24AD18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8AFBA7-87E0-22C9-0178-37D281F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54F292-684D-89F2-8423-76F0FCF3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3BC94C-637F-4716-6A82-E8915CCD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09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74725B-B604-8C2C-E16A-271FD01D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C511B4-E560-12E1-3DDA-4C0DB378E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53F45-20EB-02D4-F96B-107B9A25A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55C9E-DFAF-4771-8FA3-8166CBDE9415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381B0-8E13-F45C-28BD-40F1600DE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831B5-7202-301F-84D5-9382C811C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5E11A6-2C3D-4905-8DC3-E5985210C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3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4118AD6-AA7D-2856-DD33-50C6C8A71C42}"/>
              </a:ext>
            </a:extLst>
          </p:cNvPr>
          <p:cNvSpPr/>
          <p:nvPr/>
        </p:nvSpPr>
        <p:spPr>
          <a:xfrm>
            <a:off x="412694" y="129473"/>
            <a:ext cx="11150825" cy="62065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70F7B5-E236-50A1-1492-C880527CA03E}"/>
              </a:ext>
            </a:extLst>
          </p:cNvPr>
          <p:cNvSpPr/>
          <p:nvPr/>
        </p:nvSpPr>
        <p:spPr>
          <a:xfrm>
            <a:off x="3892269" y="436970"/>
            <a:ext cx="6311788" cy="22819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</a:rPr>
              <a:t>Dämonisch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7192F0-250D-7BDB-C5C1-25F8A6AF2B92}"/>
              </a:ext>
            </a:extLst>
          </p:cNvPr>
          <p:cNvSpPr/>
          <p:nvPr/>
        </p:nvSpPr>
        <p:spPr>
          <a:xfrm>
            <a:off x="1333500" y="1085850"/>
            <a:ext cx="180621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1-4: Sicherheiten weg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4543AE-E922-55A8-7507-7469F9937DCE}"/>
              </a:ext>
            </a:extLst>
          </p:cNvPr>
          <p:cNvSpPr/>
          <p:nvPr/>
        </p:nvSpPr>
        <p:spPr>
          <a:xfrm>
            <a:off x="4566436" y="1085850"/>
            <a:ext cx="2287517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5: Hoffnungslosigkeit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46CD49-1311-4527-9AF7-6DB275F9F099}"/>
              </a:ext>
            </a:extLst>
          </p:cNvPr>
          <p:cNvSpPr/>
          <p:nvPr/>
        </p:nvSpPr>
        <p:spPr>
          <a:xfrm>
            <a:off x="7799374" y="1085850"/>
            <a:ext cx="180621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6: Tod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A21EF6-7686-C5C5-C72D-55E2DD7F3BDE}"/>
              </a:ext>
            </a:extLst>
          </p:cNvPr>
          <p:cNvSpPr/>
          <p:nvPr/>
        </p:nvSpPr>
        <p:spPr>
          <a:xfrm>
            <a:off x="1517256" y="4641221"/>
            <a:ext cx="2160574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Gläubige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6FBBBA-3A5E-B45C-E2E9-E023AB4E7954}"/>
              </a:ext>
            </a:extLst>
          </p:cNvPr>
          <p:cNvSpPr/>
          <p:nvPr/>
        </p:nvSpPr>
        <p:spPr>
          <a:xfrm>
            <a:off x="5919461" y="4531642"/>
            <a:ext cx="2160574" cy="914400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0000"/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Ungläubige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ABB508-6C00-F742-45E6-E7069957A24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236605" y="2000250"/>
            <a:ext cx="360938" cy="2640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694BDC8-C652-4112-B1AD-2C2A0BBEAEC7}"/>
              </a:ext>
            </a:extLst>
          </p:cNvPr>
          <p:cNvSpPr txBox="1"/>
          <p:nvPr/>
        </p:nvSpPr>
        <p:spPr>
          <a:xfrm>
            <a:off x="959557" y="3999355"/>
            <a:ext cx="14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Gott versorgt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8B1B67F-2761-C8D0-43C9-5708953AA535}"/>
              </a:ext>
            </a:extLst>
          </p:cNvPr>
          <p:cNvCxnSpPr>
            <a:cxnSpLocks/>
            <a:stCxn id="4" idx="2"/>
            <a:endCxn id="10" idx="2"/>
          </p:cNvCxnSpPr>
          <p:nvPr/>
        </p:nvCxnSpPr>
        <p:spPr>
          <a:xfrm>
            <a:off x="2236605" y="2000250"/>
            <a:ext cx="3682856" cy="2988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5981858-DC96-BA73-766A-A6199B4477C0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flipV="1">
            <a:off x="5919461" y="2718924"/>
            <a:ext cx="1128702" cy="22699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C551D43-744A-0167-C640-4EDCC9994FDC}"/>
              </a:ext>
            </a:extLst>
          </p:cNvPr>
          <p:cNvSpPr txBox="1"/>
          <p:nvPr/>
        </p:nvSpPr>
        <p:spPr>
          <a:xfrm>
            <a:off x="5395199" y="4271889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Angst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41BAB54-B9D6-BF3D-46DA-E976051B589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99748" y="2718924"/>
            <a:ext cx="48415" cy="18127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0178297-867B-21B2-2C9A-54C1CD45916D}"/>
              </a:ext>
            </a:extLst>
          </p:cNvPr>
          <p:cNvSpPr txBox="1"/>
          <p:nvPr/>
        </p:nvSpPr>
        <p:spPr>
          <a:xfrm>
            <a:off x="6939908" y="3669217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Plagen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D81B8A08-76E0-A416-F577-3B4C91D15A50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>
          <a:xfrm flipV="1">
            <a:off x="8080035" y="1577947"/>
            <a:ext cx="2124022" cy="3410895"/>
          </a:xfrm>
          <a:prstGeom prst="bentConnector3">
            <a:avLst>
              <a:gd name="adj1" fmla="val 11076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D017786-5981-C10A-8929-50DAA1B30CDA}"/>
              </a:ext>
            </a:extLst>
          </p:cNvPr>
          <p:cNvSpPr txBox="1"/>
          <p:nvPr/>
        </p:nvSpPr>
        <p:spPr>
          <a:xfrm>
            <a:off x="9210651" y="3459853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Halten fest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298222-2F97-3AF5-FBFB-09F46C0E79EE}"/>
              </a:ext>
            </a:extLst>
          </p:cNvPr>
          <p:cNvCxnSpPr>
            <a:cxnSpLocks/>
            <a:stCxn id="6" idx="1"/>
            <a:endCxn id="9" idx="7"/>
          </p:cNvCxnSpPr>
          <p:nvPr/>
        </p:nvCxnSpPr>
        <p:spPr>
          <a:xfrm flipH="1">
            <a:off x="3361421" y="1543050"/>
            <a:ext cx="4437953" cy="323208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8B20EE5-6DD6-342A-BE51-9480D3F2C84C}"/>
              </a:ext>
            </a:extLst>
          </p:cNvPr>
          <p:cNvSpPr txBox="1"/>
          <p:nvPr/>
        </p:nvSpPr>
        <p:spPr>
          <a:xfrm>
            <a:off x="4608180" y="2819640"/>
            <a:ext cx="745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Keine</a:t>
            </a:r>
          </a:p>
          <a:p>
            <a:r>
              <a:rPr lang="de-DE" dirty="0">
                <a:solidFill>
                  <a:schemeClr val="bg1"/>
                </a:solidFill>
              </a:rPr>
              <a:t>Angst</a:t>
            </a:r>
          </a:p>
        </p:txBody>
      </p:sp>
    </p:spTree>
    <p:extLst>
      <p:ext uri="{BB962C8B-B14F-4D97-AF65-F5344CB8AC3E}">
        <p14:creationId xmlns:p14="http://schemas.microsoft.com/office/powerpoint/2010/main" val="33969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4118AD6-AA7D-2856-DD33-50C6C8A71C42}"/>
              </a:ext>
            </a:extLst>
          </p:cNvPr>
          <p:cNvSpPr/>
          <p:nvPr/>
        </p:nvSpPr>
        <p:spPr>
          <a:xfrm>
            <a:off x="412694" y="129473"/>
            <a:ext cx="11150825" cy="62065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70F7B5-E236-50A1-1492-C880527CA03E}"/>
              </a:ext>
            </a:extLst>
          </p:cNvPr>
          <p:cNvSpPr/>
          <p:nvPr/>
        </p:nvSpPr>
        <p:spPr>
          <a:xfrm>
            <a:off x="3892269" y="436970"/>
            <a:ext cx="6311788" cy="22819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demonic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7192F0-250D-7BDB-C5C1-25F8A6AF2B92}"/>
              </a:ext>
            </a:extLst>
          </p:cNvPr>
          <p:cNvSpPr/>
          <p:nvPr/>
        </p:nvSpPr>
        <p:spPr>
          <a:xfrm>
            <a:off x="1333500" y="1085850"/>
            <a:ext cx="180621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1-4: </a:t>
            </a:r>
            <a:r>
              <a:rPr lang="de-DE" dirty="0" err="1"/>
              <a:t>securities</a:t>
            </a:r>
            <a:r>
              <a:rPr lang="de-DE" dirty="0"/>
              <a:t> </a:t>
            </a:r>
            <a:r>
              <a:rPr lang="de-DE" dirty="0" err="1"/>
              <a:t>gone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4543AE-E922-55A8-7507-7469F9937DCE}"/>
              </a:ext>
            </a:extLst>
          </p:cNvPr>
          <p:cNvSpPr/>
          <p:nvPr/>
        </p:nvSpPr>
        <p:spPr>
          <a:xfrm>
            <a:off x="4566436" y="1085850"/>
            <a:ext cx="2287517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5: </a:t>
            </a:r>
            <a:r>
              <a:rPr lang="de-DE" dirty="0" err="1"/>
              <a:t>hopelessness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46CD49-1311-4527-9AF7-6DB275F9F099}"/>
              </a:ext>
            </a:extLst>
          </p:cNvPr>
          <p:cNvSpPr/>
          <p:nvPr/>
        </p:nvSpPr>
        <p:spPr>
          <a:xfrm>
            <a:off x="7799374" y="1085850"/>
            <a:ext cx="180621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6: </a:t>
            </a:r>
            <a:r>
              <a:rPr lang="de-DE" dirty="0" err="1"/>
              <a:t>death</a:t>
            </a: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A21EF6-7686-C5C5-C72D-55E2DD7F3BDE}"/>
              </a:ext>
            </a:extLst>
          </p:cNvPr>
          <p:cNvSpPr/>
          <p:nvPr/>
        </p:nvSpPr>
        <p:spPr>
          <a:xfrm>
            <a:off x="1517256" y="4641221"/>
            <a:ext cx="2160574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church</a:t>
            </a:r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6FBBBA-3A5E-B45C-E2E9-E023AB4E7954}"/>
              </a:ext>
            </a:extLst>
          </p:cNvPr>
          <p:cNvSpPr/>
          <p:nvPr/>
        </p:nvSpPr>
        <p:spPr>
          <a:xfrm>
            <a:off x="5919461" y="4531642"/>
            <a:ext cx="2160574" cy="914400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0000"/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unbelievers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ABB508-6C00-F742-45E6-E7069957A24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236605" y="2000250"/>
            <a:ext cx="360938" cy="2640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694BDC8-C652-4112-B1AD-2C2A0BBEAEC7}"/>
              </a:ext>
            </a:extLst>
          </p:cNvPr>
          <p:cNvSpPr txBox="1"/>
          <p:nvPr/>
        </p:nvSpPr>
        <p:spPr>
          <a:xfrm>
            <a:off x="959557" y="3999355"/>
            <a:ext cx="15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God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provides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8B1B67F-2761-C8D0-43C9-5708953AA535}"/>
              </a:ext>
            </a:extLst>
          </p:cNvPr>
          <p:cNvCxnSpPr>
            <a:cxnSpLocks/>
            <a:stCxn id="4" idx="2"/>
            <a:endCxn id="10" idx="2"/>
          </p:cNvCxnSpPr>
          <p:nvPr/>
        </p:nvCxnSpPr>
        <p:spPr>
          <a:xfrm>
            <a:off x="2236605" y="2000250"/>
            <a:ext cx="3682856" cy="2988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5981858-DC96-BA73-766A-A6199B4477C0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flipV="1">
            <a:off x="5919461" y="2718924"/>
            <a:ext cx="1128702" cy="22699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C551D43-744A-0167-C640-4EDCC9994FDC}"/>
              </a:ext>
            </a:extLst>
          </p:cNvPr>
          <p:cNvSpPr txBox="1"/>
          <p:nvPr/>
        </p:nvSpPr>
        <p:spPr>
          <a:xfrm>
            <a:off x="5395199" y="4271889"/>
            <a:ext cx="5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fear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41BAB54-B9D6-BF3D-46DA-E976051B589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99748" y="2718924"/>
            <a:ext cx="48415" cy="18127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0178297-867B-21B2-2C9A-54C1CD45916D}"/>
              </a:ext>
            </a:extLst>
          </p:cNvPr>
          <p:cNvSpPr txBox="1"/>
          <p:nvPr/>
        </p:nvSpPr>
        <p:spPr>
          <a:xfrm>
            <a:off x="6939908" y="366921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plagues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D81B8A08-76E0-A416-F577-3B4C91D15A50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>
          <a:xfrm flipV="1">
            <a:off x="8080035" y="1577947"/>
            <a:ext cx="2124022" cy="3410895"/>
          </a:xfrm>
          <a:prstGeom prst="bentConnector3">
            <a:avLst>
              <a:gd name="adj1" fmla="val 11076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D017786-5981-C10A-8929-50DAA1B30CDA}"/>
              </a:ext>
            </a:extLst>
          </p:cNvPr>
          <p:cNvSpPr txBox="1"/>
          <p:nvPr/>
        </p:nvSpPr>
        <p:spPr>
          <a:xfrm>
            <a:off x="9210651" y="345985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Hold on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298222-2F97-3AF5-FBFB-09F46C0E79EE}"/>
              </a:ext>
            </a:extLst>
          </p:cNvPr>
          <p:cNvCxnSpPr>
            <a:cxnSpLocks/>
            <a:stCxn id="6" idx="1"/>
            <a:endCxn id="9" idx="7"/>
          </p:cNvCxnSpPr>
          <p:nvPr/>
        </p:nvCxnSpPr>
        <p:spPr>
          <a:xfrm flipH="1">
            <a:off x="3361421" y="1543050"/>
            <a:ext cx="4437953" cy="323208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8B20EE5-6DD6-342A-BE51-9480D3F2C84C}"/>
              </a:ext>
            </a:extLst>
          </p:cNvPr>
          <p:cNvSpPr txBox="1"/>
          <p:nvPr/>
        </p:nvSpPr>
        <p:spPr>
          <a:xfrm>
            <a:off x="4608180" y="2819640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No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fear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6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4118AD6-AA7D-2856-DD33-50C6C8A71C42}"/>
              </a:ext>
            </a:extLst>
          </p:cNvPr>
          <p:cNvSpPr/>
          <p:nvPr/>
        </p:nvSpPr>
        <p:spPr>
          <a:xfrm>
            <a:off x="412694" y="129473"/>
            <a:ext cx="11150825" cy="62065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70F7B5-E236-50A1-1492-C880527CA03E}"/>
              </a:ext>
            </a:extLst>
          </p:cNvPr>
          <p:cNvSpPr/>
          <p:nvPr/>
        </p:nvSpPr>
        <p:spPr>
          <a:xfrm>
            <a:off x="3892269" y="436970"/>
            <a:ext cx="6311788" cy="22819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tx1"/>
                </a:solidFill>
              </a:rPr>
              <a:t>Şeytani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7192F0-250D-7BDB-C5C1-25F8A6AF2B92}"/>
              </a:ext>
            </a:extLst>
          </p:cNvPr>
          <p:cNvSpPr/>
          <p:nvPr/>
        </p:nvSpPr>
        <p:spPr>
          <a:xfrm>
            <a:off x="1333500" y="1085850"/>
            <a:ext cx="180621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1-4: </a:t>
            </a:r>
            <a:r>
              <a:rPr lang="de-DE" dirty="0" err="1"/>
              <a:t>Teminat</a:t>
            </a:r>
            <a:r>
              <a:rPr lang="de-DE" dirty="0"/>
              <a:t> </a:t>
            </a:r>
            <a:r>
              <a:rPr lang="de-DE" dirty="0" err="1"/>
              <a:t>gitti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4543AE-E922-55A8-7507-7469F9937DCE}"/>
              </a:ext>
            </a:extLst>
          </p:cNvPr>
          <p:cNvSpPr/>
          <p:nvPr/>
        </p:nvSpPr>
        <p:spPr>
          <a:xfrm>
            <a:off x="4566436" y="1085850"/>
            <a:ext cx="2287517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5: </a:t>
            </a:r>
            <a:r>
              <a:rPr lang="de-DE" dirty="0" err="1"/>
              <a:t>Umutsuzluk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46CD49-1311-4527-9AF7-6DB275F9F099}"/>
              </a:ext>
            </a:extLst>
          </p:cNvPr>
          <p:cNvSpPr/>
          <p:nvPr/>
        </p:nvSpPr>
        <p:spPr>
          <a:xfrm>
            <a:off x="7799374" y="1085850"/>
            <a:ext cx="180621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6: </a:t>
            </a:r>
            <a:r>
              <a:rPr lang="de-DE" dirty="0" err="1"/>
              <a:t>Ölüm</a:t>
            </a: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A21EF6-7686-C5C5-C72D-55E2DD7F3BDE}"/>
              </a:ext>
            </a:extLst>
          </p:cNvPr>
          <p:cNvSpPr/>
          <p:nvPr/>
        </p:nvSpPr>
        <p:spPr>
          <a:xfrm>
            <a:off x="1517256" y="4641221"/>
            <a:ext cx="2160574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İnananlar</a:t>
            </a:r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6FBBBA-3A5E-B45C-E2E9-E023AB4E7954}"/>
              </a:ext>
            </a:extLst>
          </p:cNvPr>
          <p:cNvSpPr/>
          <p:nvPr/>
        </p:nvSpPr>
        <p:spPr>
          <a:xfrm>
            <a:off x="5919461" y="4531642"/>
            <a:ext cx="2160574" cy="914400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F0000"/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İnançsızlar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ABB508-6C00-F742-45E6-E7069957A24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236605" y="2000250"/>
            <a:ext cx="360938" cy="26409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694BDC8-C652-4112-B1AD-2C2A0BBEAEC7}"/>
              </a:ext>
            </a:extLst>
          </p:cNvPr>
          <p:cNvSpPr txBox="1"/>
          <p:nvPr/>
        </p:nvSpPr>
        <p:spPr>
          <a:xfrm>
            <a:off x="959557" y="3999355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Tanrı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sağlar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8B1B67F-2761-C8D0-43C9-5708953AA535}"/>
              </a:ext>
            </a:extLst>
          </p:cNvPr>
          <p:cNvCxnSpPr>
            <a:cxnSpLocks/>
            <a:stCxn id="4" idx="2"/>
            <a:endCxn id="10" idx="2"/>
          </p:cNvCxnSpPr>
          <p:nvPr/>
        </p:nvCxnSpPr>
        <p:spPr>
          <a:xfrm>
            <a:off x="2236605" y="2000250"/>
            <a:ext cx="3682856" cy="2988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5981858-DC96-BA73-766A-A6199B4477C0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flipV="1">
            <a:off x="5919461" y="2718924"/>
            <a:ext cx="1128702" cy="22699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C551D43-744A-0167-C640-4EDCC9994FDC}"/>
              </a:ext>
            </a:extLst>
          </p:cNvPr>
          <p:cNvSpPr txBox="1"/>
          <p:nvPr/>
        </p:nvSpPr>
        <p:spPr>
          <a:xfrm>
            <a:off x="5395199" y="4271889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Korku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41BAB54-B9D6-BF3D-46DA-E976051B589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99748" y="2718924"/>
            <a:ext cx="48415" cy="18127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E0178297-867B-21B2-2C9A-54C1CD45916D}"/>
              </a:ext>
            </a:extLst>
          </p:cNvPr>
          <p:cNvSpPr txBox="1"/>
          <p:nvPr/>
        </p:nvSpPr>
        <p:spPr>
          <a:xfrm>
            <a:off x="6939908" y="366921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Vebalar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D81B8A08-76E0-A416-F577-3B4C91D15A50}"/>
              </a:ext>
            </a:extLst>
          </p:cNvPr>
          <p:cNvCxnSpPr>
            <a:cxnSpLocks/>
            <a:stCxn id="10" idx="6"/>
            <a:endCxn id="7" idx="3"/>
          </p:cNvCxnSpPr>
          <p:nvPr/>
        </p:nvCxnSpPr>
        <p:spPr>
          <a:xfrm flipV="1">
            <a:off x="8080035" y="1577947"/>
            <a:ext cx="2124022" cy="3410895"/>
          </a:xfrm>
          <a:prstGeom prst="bentConnector3">
            <a:avLst>
              <a:gd name="adj1" fmla="val 11076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D017786-5981-C10A-8929-50DAA1B30CDA}"/>
              </a:ext>
            </a:extLst>
          </p:cNvPr>
          <p:cNvSpPr txBox="1"/>
          <p:nvPr/>
        </p:nvSpPr>
        <p:spPr>
          <a:xfrm>
            <a:off x="9210651" y="345985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Sıkı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durun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298222-2F97-3AF5-FBFB-09F46C0E79EE}"/>
              </a:ext>
            </a:extLst>
          </p:cNvPr>
          <p:cNvCxnSpPr>
            <a:cxnSpLocks/>
            <a:stCxn id="6" idx="1"/>
            <a:endCxn id="9" idx="7"/>
          </p:cNvCxnSpPr>
          <p:nvPr/>
        </p:nvCxnSpPr>
        <p:spPr>
          <a:xfrm flipH="1">
            <a:off x="3361421" y="1543050"/>
            <a:ext cx="4437953" cy="323208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8B20EE5-6DD6-342A-BE51-9480D3F2C84C}"/>
              </a:ext>
            </a:extLst>
          </p:cNvPr>
          <p:cNvSpPr txBox="1"/>
          <p:nvPr/>
        </p:nvSpPr>
        <p:spPr>
          <a:xfrm>
            <a:off x="4608180" y="2819640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Korku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yok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7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3</cp:revision>
  <dcterms:created xsi:type="dcterms:W3CDTF">2024-03-03T16:33:37Z</dcterms:created>
  <dcterms:modified xsi:type="dcterms:W3CDTF">2024-05-31T11:01:04Z</dcterms:modified>
</cp:coreProperties>
</file>