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7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53E9CA-07BB-DC80-BF99-B826AA127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D4E53B-F28A-7BF4-32B2-E91EB81AE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0A06E2-5727-12DD-E052-E27B7C782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6C49-06F9-4E7B-B074-B8C4F9C77D79}" type="datetimeFigureOut">
              <a:rPr lang="de-DE" smtClean="0"/>
              <a:t>26.05.2024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B636BF-FD97-E808-B80C-8A038F9B9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FC48F2-8427-134F-23F6-68C21F84F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6D67-7616-4DEC-AAE0-9290F988DF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73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91825-A630-4CB1-250F-64B0E67D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FF32DE-1846-FB49-A47D-22A47975E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FD99ED-43FE-DA35-C6FB-778B2BA6F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6C49-06F9-4E7B-B074-B8C4F9C77D79}" type="datetimeFigureOut">
              <a:rPr lang="de-DE" smtClean="0"/>
              <a:t>26.05.2024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8D2EE4-1D1F-1673-926E-86953899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3A2E18-4A45-F319-E870-B8AA18B5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6D67-7616-4DEC-AAE0-9290F988DF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369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86CE98-15B8-94FB-E7DA-276F6243C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845189-1675-BD36-4BEA-5928BFE33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8827A6-FE9F-B03A-DB3D-2E6E87AA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6C49-06F9-4E7B-B074-B8C4F9C77D79}" type="datetimeFigureOut">
              <a:rPr lang="de-DE" smtClean="0"/>
              <a:t>26.05.2024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51C8D6-FAAB-DEE0-F86D-BFB13C98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6689B2-F9ED-B78F-7620-934BF520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6D67-7616-4DEC-AAE0-9290F988DF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4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174BAF-5032-C9FB-5659-F0176F8D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86AFE7-903A-D8CB-AF96-D37B50A06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3DFE48-3BED-C64F-9425-366435D1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6C49-06F9-4E7B-B074-B8C4F9C77D79}" type="datetimeFigureOut">
              <a:rPr lang="de-DE" smtClean="0"/>
              <a:t>26.05.2024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A66040-3EDC-558E-046F-F7F0C56F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80C3C9-EB0F-3FFF-8074-C5332C22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6D67-7616-4DEC-AAE0-9290F988DF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51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3C4E6-B4E1-EB06-A47F-CC5C4B528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D617E4-5D65-48BB-B28B-71BEF8133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6F861D-D061-897D-8A0A-88A292FC4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6C49-06F9-4E7B-B074-B8C4F9C77D79}" type="datetimeFigureOut">
              <a:rPr lang="de-DE" smtClean="0"/>
              <a:t>26.05.2024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0775F8-4B60-27BD-007F-4F441898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D38837-E317-7781-FE61-CA9675934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6D67-7616-4DEC-AAE0-9290F988DF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498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67C737-83C0-7BF3-E8FE-2255B992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035070-224A-1BB3-E8DC-601E7787F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E6E14A-284E-0A2C-7BBB-ED030151B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2C264B-2D77-89EB-B569-F0AAF2D35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6C49-06F9-4E7B-B074-B8C4F9C77D79}" type="datetimeFigureOut">
              <a:rPr lang="de-DE" smtClean="0"/>
              <a:t>26.05.2024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A7F4A1-8DF2-F1CA-7C4C-965B13DB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ADC7EC-D318-D528-ADE1-1B44FF727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6D67-7616-4DEC-AAE0-9290F988DF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56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FB0FD6-CEF4-5F9C-8C63-0DA451D60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B13840-EA14-005B-31BC-B66EA984F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FAE8B4-52FE-B0E8-BD37-2BD8A764B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9E0DF2-D23C-DC4D-6DD6-B837963B0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B9AB4D9-21B3-9F0D-90EB-F39944D4A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D8664AB-E39E-21A5-ADB5-7DCD0E64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6C49-06F9-4E7B-B074-B8C4F9C77D79}" type="datetimeFigureOut">
              <a:rPr lang="de-DE" smtClean="0"/>
              <a:t>26.05.2024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8D23C5C-BD72-A422-751F-EE802E05C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EFA91BC-06CB-318E-21CA-EB0B1E17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6D67-7616-4DEC-AAE0-9290F988DF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95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584C2D-0441-2A05-EDDE-1969BBBE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CE5B77F-6B19-2170-57E8-40254AD1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6C49-06F9-4E7B-B074-B8C4F9C77D79}" type="datetimeFigureOut">
              <a:rPr lang="de-DE" smtClean="0"/>
              <a:t>26.05.2024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4728EA-472E-20F1-72EC-6F58A6CC7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101543-403A-37AD-94D6-3CCB2AEB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6D67-7616-4DEC-AAE0-9290F988DF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85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C17DE2-8ED4-5DC6-0FB0-891A1CEC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6C49-06F9-4E7B-B074-B8C4F9C77D79}" type="datetimeFigureOut">
              <a:rPr lang="de-DE" smtClean="0"/>
              <a:t>26.05.2024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0157A3-21EB-BC36-1A87-4745719A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BF68BF-A4FA-CC28-4C45-2B2BC7B88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6D67-7616-4DEC-AAE0-9290F988DF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10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6FC20-1A40-C347-5548-059C098BF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85163E-F716-8ED6-3FEA-D0445DF26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2E9699-57D4-B150-A315-13E8CD848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73862C-0B52-0039-4A96-FBEC5705A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6C49-06F9-4E7B-B074-B8C4F9C77D79}" type="datetimeFigureOut">
              <a:rPr lang="de-DE" smtClean="0"/>
              <a:t>26.05.2024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778EA1-8DEB-AFCE-0C2E-4383ACD4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20A30B-760A-546A-91FC-0AEB0525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6D67-7616-4DEC-AAE0-9290F988DF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0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A0A48-F160-34B9-D5F8-A9E29CAEC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2667BDD-1999-1CC9-FB10-82611EF8E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721590-5013-F8D3-EBDA-895A6F838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0DEE41-D8A1-EE3B-18EA-AA48D5CE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C6C49-06F9-4E7B-B074-B8C4F9C77D79}" type="datetimeFigureOut">
              <a:rPr lang="de-DE" smtClean="0"/>
              <a:t>26.05.2024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075E5A-D4C6-48B4-C7CB-AE26E584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B2DB2A-A046-95EF-3309-A9ECD49D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6D67-7616-4DEC-AAE0-9290F988DF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00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603BAE3-4863-7233-75C7-89DEED6A5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DA6A5-3342-4082-B106-17B23E6AD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A56582-726F-BC87-B2AE-7C4A83CCA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6C6C49-06F9-4E7B-B074-B8C4F9C77D79}" type="datetimeFigureOut">
              <a:rPr lang="de-DE" smtClean="0"/>
              <a:t>26.05.2024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049BC3-F0CA-2EE7-D9F3-851AD31FB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31B66C-0DDA-07A3-257A-B44C02DF7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EE6D67-7616-4DEC-AAE0-9290F988DF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95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37BF950-26FE-96B1-EDBA-B1F0DE7CB435}"/>
              </a:ext>
            </a:extLst>
          </p:cNvPr>
          <p:cNvSpPr/>
          <p:nvPr/>
        </p:nvSpPr>
        <p:spPr>
          <a:xfrm>
            <a:off x="585408" y="652842"/>
            <a:ext cx="155089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Israel</a:t>
            </a:r>
          </a:p>
          <a:p>
            <a:pPr algn="ctr"/>
            <a:r>
              <a:rPr lang="de-DE" dirty="0"/>
              <a:t>Gehorsam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F73D45F-C436-0962-56E6-F2D2446BC064}"/>
              </a:ext>
            </a:extLst>
          </p:cNvPr>
          <p:cNvSpPr/>
          <p:nvPr/>
        </p:nvSpPr>
        <p:spPr>
          <a:xfrm>
            <a:off x="9749554" y="1889575"/>
            <a:ext cx="1471401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Leiden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E8CEEF7-70ED-9187-D8AA-D0180EF8BC77}"/>
              </a:ext>
            </a:extLst>
          </p:cNvPr>
          <p:cNvSpPr/>
          <p:nvPr/>
        </p:nvSpPr>
        <p:spPr>
          <a:xfrm>
            <a:off x="6365734" y="652842"/>
            <a:ext cx="1700676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Satan/Feinde Angriff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C2EE9FD-D6C8-BC75-65BA-E5CAF2D77B9E}"/>
              </a:ext>
            </a:extLst>
          </p:cNvPr>
          <p:cNvSpPr/>
          <p:nvPr/>
        </p:nvSpPr>
        <p:spPr>
          <a:xfrm>
            <a:off x="3515315" y="652842"/>
            <a:ext cx="1471401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Gott behütet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33A7F83-D07D-78C9-8C88-122FEE6E0A47}"/>
              </a:ext>
            </a:extLst>
          </p:cNvPr>
          <p:cNvSpPr/>
          <p:nvPr/>
        </p:nvSpPr>
        <p:spPr>
          <a:xfrm>
            <a:off x="577316" y="1889575"/>
            <a:ext cx="155089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Israel</a:t>
            </a:r>
          </a:p>
          <a:p>
            <a:pPr algn="ctr"/>
            <a:r>
              <a:rPr lang="de-DE" dirty="0"/>
              <a:t>Ungehorsam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2038946-B65B-E5F8-4B3F-0372EF553707}"/>
              </a:ext>
            </a:extLst>
          </p:cNvPr>
          <p:cNvSpPr/>
          <p:nvPr/>
        </p:nvSpPr>
        <p:spPr>
          <a:xfrm>
            <a:off x="9749554" y="652842"/>
            <a:ext cx="1471401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Gottes Segen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BCBD252-29F1-EB45-6A90-82D8FE377E8A}"/>
              </a:ext>
            </a:extLst>
          </p:cNvPr>
          <p:cNvSpPr/>
          <p:nvPr/>
        </p:nvSpPr>
        <p:spPr>
          <a:xfrm>
            <a:off x="3515315" y="1889575"/>
            <a:ext cx="1471401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Gott straft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B4A73B1-013D-5F86-AA10-124D92AD97DE}"/>
              </a:ext>
            </a:extLst>
          </p:cNvPr>
          <p:cNvSpPr/>
          <p:nvPr/>
        </p:nvSpPr>
        <p:spPr>
          <a:xfrm>
            <a:off x="6365734" y="1889575"/>
            <a:ext cx="1700676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Satan/Feinde Angriff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AC7FCBD-6307-C463-5ADE-C35E91B68ADB}"/>
              </a:ext>
            </a:extLst>
          </p:cNvPr>
          <p:cNvSpPr/>
          <p:nvPr/>
        </p:nvSpPr>
        <p:spPr>
          <a:xfrm>
            <a:off x="585408" y="3429000"/>
            <a:ext cx="155089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Jesus</a:t>
            </a:r>
          </a:p>
          <a:p>
            <a:pPr algn="ctr"/>
            <a:r>
              <a:rPr lang="de-DE" dirty="0"/>
              <a:t>Gehorsam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91BE401-8B53-FA2F-EB32-7A99B42647C5}"/>
              </a:ext>
            </a:extLst>
          </p:cNvPr>
          <p:cNvSpPr/>
          <p:nvPr/>
        </p:nvSpPr>
        <p:spPr>
          <a:xfrm>
            <a:off x="3515315" y="3429000"/>
            <a:ext cx="1471401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Gott ist da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68D19A6-7667-E932-2D5C-8A86F30CCB18}"/>
              </a:ext>
            </a:extLst>
          </p:cNvPr>
          <p:cNvSpPr/>
          <p:nvPr/>
        </p:nvSpPr>
        <p:spPr>
          <a:xfrm>
            <a:off x="6365732" y="3429000"/>
            <a:ext cx="1700676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Satan gestürzt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810D38B-C7FD-4572-918B-D5CCC24A43C3}"/>
              </a:ext>
            </a:extLst>
          </p:cNvPr>
          <p:cNvSpPr/>
          <p:nvPr/>
        </p:nvSpPr>
        <p:spPr>
          <a:xfrm>
            <a:off x="9749554" y="3429000"/>
            <a:ext cx="1471401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Satan</a:t>
            </a:r>
          </a:p>
          <a:p>
            <a:pPr algn="ctr"/>
            <a:r>
              <a:rPr lang="de-DE" dirty="0"/>
              <a:t>skrupellos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021A83E-00A8-7096-E12F-7326D6D830D0}"/>
              </a:ext>
            </a:extLst>
          </p:cNvPr>
          <p:cNvSpPr/>
          <p:nvPr/>
        </p:nvSpPr>
        <p:spPr>
          <a:xfrm>
            <a:off x="577316" y="4968425"/>
            <a:ext cx="1550890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Gemeinde </a:t>
            </a:r>
          </a:p>
          <a:p>
            <a:pPr algn="ctr"/>
            <a:r>
              <a:rPr lang="de-DE" dirty="0"/>
              <a:t>existiert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813C835-0146-7DF2-F367-5C62C0881F06}"/>
              </a:ext>
            </a:extLst>
          </p:cNvPr>
          <p:cNvSpPr/>
          <p:nvPr/>
        </p:nvSpPr>
        <p:spPr>
          <a:xfrm>
            <a:off x="6365732" y="4968425"/>
            <a:ext cx="1700676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Satan</a:t>
            </a:r>
          </a:p>
          <a:p>
            <a:pPr algn="ctr"/>
            <a:r>
              <a:rPr lang="de-DE" dirty="0"/>
              <a:t> Angriff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859414E-AB63-5583-4CD0-2DDFCAB596A8}"/>
              </a:ext>
            </a:extLst>
          </p:cNvPr>
          <p:cNvSpPr/>
          <p:nvPr/>
        </p:nvSpPr>
        <p:spPr>
          <a:xfrm>
            <a:off x="9749553" y="4968425"/>
            <a:ext cx="1471401" cy="9144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00B050"/>
              </a:gs>
            </a:gsLst>
            <a:lin ang="30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Leiden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B4964F1-F34C-414B-EFBD-6619CC4B1DE3}"/>
              </a:ext>
            </a:extLst>
          </p:cNvPr>
          <p:cNvSpPr/>
          <p:nvPr/>
        </p:nvSpPr>
        <p:spPr>
          <a:xfrm>
            <a:off x="3515314" y="4968425"/>
            <a:ext cx="1471401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Gott versiegelt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D6E79EE-B496-C6BC-733A-A30116AC34C4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136298" y="1110042"/>
            <a:ext cx="13790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52D720A2-AF8A-C924-EB16-4F9F65DA099E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986716" y="1110042"/>
            <a:ext cx="13790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AF8F4292-7C2C-0945-FD8D-AC0F01D6422A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8066410" y="1110042"/>
            <a:ext cx="1683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368F81A-A319-7D47-45FF-F72A3CE3390C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2128206" y="2346775"/>
            <a:ext cx="13871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08F757FF-7B95-0631-3135-BAB8ED4AADCE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4986716" y="2346775"/>
            <a:ext cx="13790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2AAC07E-818B-4328-D713-7CBC2F7167CB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8066410" y="2346775"/>
            <a:ext cx="1683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63EFBF53-21D8-DA73-8C7D-9EF3196A898C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136298" y="3886200"/>
            <a:ext cx="13790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ADA158AD-5BCA-99EA-396D-2A32F17B981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986716" y="3886200"/>
            <a:ext cx="13790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A1D9F9C-6230-EF10-A5EC-5DFB84EBFB37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8066408" y="3886200"/>
            <a:ext cx="16831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1476907-6DAD-D074-FA54-30C4FE84F2E6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2128206" y="5425625"/>
            <a:ext cx="13871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B8CE1B8-4F6A-9C8C-DFE3-9F26E5F65C78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>
            <a:off x="4986715" y="5425625"/>
            <a:ext cx="13790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35059F10-0E3C-E099-5678-201EDC738A66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8066408" y="5425625"/>
            <a:ext cx="16831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D9CB3865-C653-3D57-A773-450151817DD4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rot="5400000">
            <a:off x="7055623" y="1538792"/>
            <a:ext cx="625025" cy="62342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B739B5BD-2F87-4DCE-DDAC-C5A0ED2A687F}"/>
              </a:ext>
            </a:extLst>
          </p:cNvPr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prev</a:t>
            </a:r>
            <a:r>
              <a:rPr lang="de-DE" dirty="0"/>
              <a:t>: /</a:t>
            </a:r>
            <a:r>
              <a:rPr lang="de-DE" dirty="0" err="1"/>
              <a:t>content</a:t>
            </a:r>
            <a:r>
              <a:rPr lang="de-DE" dirty="0"/>
              <a:t>/</a:t>
            </a:r>
            <a:r>
              <a:rPr lang="de-DE" dirty="0" err="1"/>
              <a:t>seals</a:t>
            </a:r>
            <a:r>
              <a:rPr lang="de-DE" dirty="0"/>
              <a:t>/quick</a:t>
            </a:r>
          </a:p>
        </p:txBody>
      </p:sp>
    </p:spTree>
    <p:extLst>
      <p:ext uri="{BB962C8B-B14F-4D97-AF65-F5344CB8AC3E}">
        <p14:creationId xmlns:p14="http://schemas.microsoft.com/office/powerpoint/2010/main" val="52381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37BF950-26FE-96B1-EDBA-B1F0DE7CB435}"/>
              </a:ext>
            </a:extLst>
          </p:cNvPr>
          <p:cNvSpPr/>
          <p:nvPr/>
        </p:nvSpPr>
        <p:spPr>
          <a:xfrm>
            <a:off x="585408" y="652842"/>
            <a:ext cx="155089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Israel</a:t>
            </a:r>
          </a:p>
          <a:p>
            <a:pPr algn="ctr"/>
            <a:r>
              <a:rPr lang="de-DE" dirty="0" err="1"/>
              <a:t>obedience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F73D45F-C436-0962-56E6-F2D2446BC064}"/>
              </a:ext>
            </a:extLst>
          </p:cNvPr>
          <p:cNvSpPr/>
          <p:nvPr/>
        </p:nvSpPr>
        <p:spPr>
          <a:xfrm>
            <a:off x="9749554" y="1889575"/>
            <a:ext cx="1471401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suffering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E8CEEF7-70ED-9187-D8AA-D0180EF8BC77}"/>
              </a:ext>
            </a:extLst>
          </p:cNvPr>
          <p:cNvSpPr/>
          <p:nvPr/>
        </p:nvSpPr>
        <p:spPr>
          <a:xfrm>
            <a:off x="6365734" y="652842"/>
            <a:ext cx="1700676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Satan/</a:t>
            </a:r>
            <a:r>
              <a:rPr lang="de-DE" dirty="0" err="1"/>
              <a:t>enemiesattack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C2EE9FD-D6C8-BC75-65BA-E5CAF2D77B9E}"/>
              </a:ext>
            </a:extLst>
          </p:cNvPr>
          <p:cNvSpPr/>
          <p:nvPr/>
        </p:nvSpPr>
        <p:spPr>
          <a:xfrm>
            <a:off x="3515315" y="652842"/>
            <a:ext cx="1471401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God</a:t>
            </a:r>
            <a:r>
              <a:rPr lang="de-DE" dirty="0"/>
              <a:t> </a:t>
            </a:r>
            <a:r>
              <a:rPr lang="de-DE" dirty="0" err="1"/>
              <a:t>protects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33A7F83-D07D-78C9-8C88-122FEE6E0A47}"/>
              </a:ext>
            </a:extLst>
          </p:cNvPr>
          <p:cNvSpPr/>
          <p:nvPr/>
        </p:nvSpPr>
        <p:spPr>
          <a:xfrm>
            <a:off x="577316" y="1889575"/>
            <a:ext cx="155089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Israel</a:t>
            </a:r>
          </a:p>
          <a:p>
            <a:pPr algn="ctr"/>
            <a:r>
              <a:rPr lang="de-DE" dirty="0" err="1"/>
              <a:t>disobedience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2038946-B65B-E5F8-4B3F-0372EF553707}"/>
              </a:ext>
            </a:extLst>
          </p:cNvPr>
          <p:cNvSpPr/>
          <p:nvPr/>
        </p:nvSpPr>
        <p:spPr>
          <a:xfrm>
            <a:off x="9749554" y="652842"/>
            <a:ext cx="1471401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Gods </a:t>
            </a:r>
            <a:r>
              <a:rPr lang="de-DE" dirty="0" err="1"/>
              <a:t>blessing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BCBD252-29F1-EB45-6A90-82D8FE377E8A}"/>
              </a:ext>
            </a:extLst>
          </p:cNvPr>
          <p:cNvSpPr/>
          <p:nvPr/>
        </p:nvSpPr>
        <p:spPr>
          <a:xfrm>
            <a:off x="3515315" y="1889575"/>
            <a:ext cx="1471401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God</a:t>
            </a:r>
            <a:r>
              <a:rPr lang="de-DE" dirty="0"/>
              <a:t> </a:t>
            </a:r>
            <a:r>
              <a:rPr lang="de-DE" dirty="0" err="1"/>
              <a:t>punishes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B4A73B1-013D-5F86-AA10-124D92AD97DE}"/>
              </a:ext>
            </a:extLst>
          </p:cNvPr>
          <p:cNvSpPr/>
          <p:nvPr/>
        </p:nvSpPr>
        <p:spPr>
          <a:xfrm>
            <a:off x="6365734" y="1889575"/>
            <a:ext cx="1700676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Satan/</a:t>
            </a:r>
            <a:r>
              <a:rPr lang="de-DE" dirty="0" err="1"/>
              <a:t>enemiesattack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AC7FCBD-6307-C463-5ADE-C35E91B68ADB}"/>
              </a:ext>
            </a:extLst>
          </p:cNvPr>
          <p:cNvSpPr/>
          <p:nvPr/>
        </p:nvSpPr>
        <p:spPr>
          <a:xfrm>
            <a:off x="585408" y="3429000"/>
            <a:ext cx="155089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Jesus</a:t>
            </a:r>
          </a:p>
          <a:p>
            <a:pPr algn="ctr"/>
            <a:r>
              <a:rPr lang="de-DE" dirty="0" err="1"/>
              <a:t>obedience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91BE401-8B53-FA2F-EB32-7A99B42647C5}"/>
              </a:ext>
            </a:extLst>
          </p:cNvPr>
          <p:cNvSpPr/>
          <p:nvPr/>
        </p:nvSpPr>
        <p:spPr>
          <a:xfrm>
            <a:off x="3515315" y="3429000"/>
            <a:ext cx="1471401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God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there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68D19A6-7667-E932-2D5C-8A86F30CCB18}"/>
              </a:ext>
            </a:extLst>
          </p:cNvPr>
          <p:cNvSpPr/>
          <p:nvPr/>
        </p:nvSpPr>
        <p:spPr>
          <a:xfrm>
            <a:off x="6365732" y="3429000"/>
            <a:ext cx="1700676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Satan </a:t>
            </a:r>
            <a:r>
              <a:rPr lang="de-DE" dirty="0" err="1"/>
              <a:t>dethroned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810D38B-C7FD-4572-918B-D5CCC24A43C3}"/>
              </a:ext>
            </a:extLst>
          </p:cNvPr>
          <p:cNvSpPr/>
          <p:nvPr/>
        </p:nvSpPr>
        <p:spPr>
          <a:xfrm>
            <a:off x="9749554" y="3429000"/>
            <a:ext cx="1471401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Satan</a:t>
            </a:r>
          </a:p>
          <a:p>
            <a:pPr algn="ctr"/>
            <a:r>
              <a:rPr lang="de-DE" dirty="0" err="1"/>
              <a:t>ruthless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021A83E-00A8-7096-E12F-7326D6D830D0}"/>
              </a:ext>
            </a:extLst>
          </p:cNvPr>
          <p:cNvSpPr/>
          <p:nvPr/>
        </p:nvSpPr>
        <p:spPr>
          <a:xfrm>
            <a:off x="577316" y="4968425"/>
            <a:ext cx="1550890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Church </a:t>
            </a:r>
          </a:p>
          <a:p>
            <a:pPr algn="ctr"/>
            <a:r>
              <a:rPr lang="de-DE" dirty="0" err="1"/>
              <a:t>exists</a:t>
            </a:r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813C835-0146-7DF2-F367-5C62C0881F06}"/>
              </a:ext>
            </a:extLst>
          </p:cNvPr>
          <p:cNvSpPr/>
          <p:nvPr/>
        </p:nvSpPr>
        <p:spPr>
          <a:xfrm>
            <a:off x="6365732" y="4968425"/>
            <a:ext cx="1700676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Satan</a:t>
            </a:r>
          </a:p>
          <a:p>
            <a:pPr algn="ctr"/>
            <a:r>
              <a:rPr lang="de-DE" dirty="0"/>
              <a:t> </a:t>
            </a:r>
            <a:r>
              <a:rPr lang="de-DE" dirty="0" err="1"/>
              <a:t>attacks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859414E-AB63-5583-4CD0-2DDFCAB596A8}"/>
              </a:ext>
            </a:extLst>
          </p:cNvPr>
          <p:cNvSpPr/>
          <p:nvPr/>
        </p:nvSpPr>
        <p:spPr>
          <a:xfrm>
            <a:off x="9749553" y="4968425"/>
            <a:ext cx="1471401" cy="9144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00B050"/>
              </a:gs>
            </a:gsLst>
            <a:lin ang="30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suffering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B4964F1-F34C-414B-EFBD-6619CC4B1DE3}"/>
              </a:ext>
            </a:extLst>
          </p:cNvPr>
          <p:cNvSpPr/>
          <p:nvPr/>
        </p:nvSpPr>
        <p:spPr>
          <a:xfrm>
            <a:off x="3515314" y="4968425"/>
            <a:ext cx="1471401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God</a:t>
            </a:r>
            <a:r>
              <a:rPr lang="de-DE" dirty="0"/>
              <a:t> </a:t>
            </a:r>
            <a:r>
              <a:rPr lang="de-DE" dirty="0" err="1"/>
              <a:t>seals</a:t>
            </a:r>
            <a:endParaRPr lang="de-DE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D6E79EE-B496-C6BC-733A-A30116AC34C4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136298" y="1110042"/>
            <a:ext cx="13790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52D720A2-AF8A-C924-EB16-4F9F65DA099E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986716" y="1110042"/>
            <a:ext cx="13790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AF8F4292-7C2C-0945-FD8D-AC0F01D6422A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8066410" y="1110042"/>
            <a:ext cx="1683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368F81A-A319-7D47-45FF-F72A3CE3390C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2128206" y="2346775"/>
            <a:ext cx="13871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08F757FF-7B95-0631-3135-BAB8ED4AADCE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4986716" y="2346775"/>
            <a:ext cx="13790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2AAC07E-818B-4328-D713-7CBC2F7167CB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8066410" y="2346775"/>
            <a:ext cx="1683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63EFBF53-21D8-DA73-8C7D-9EF3196A898C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136298" y="3886200"/>
            <a:ext cx="13790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ADA158AD-5BCA-99EA-396D-2A32F17B981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986716" y="3886200"/>
            <a:ext cx="13790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A1D9F9C-6230-EF10-A5EC-5DFB84EBFB37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8066408" y="3886200"/>
            <a:ext cx="16831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1476907-6DAD-D074-FA54-30C4FE84F2E6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2128206" y="5425625"/>
            <a:ext cx="13871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B8CE1B8-4F6A-9C8C-DFE3-9F26E5F65C78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>
            <a:off x="4986715" y="5425625"/>
            <a:ext cx="13790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35059F10-0E3C-E099-5678-201EDC738A66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8066408" y="5425625"/>
            <a:ext cx="16831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D9CB3865-C653-3D57-A773-450151817DD4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rot="5400000">
            <a:off x="7055623" y="1538792"/>
            <a:ext cx="625025" cy="62342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86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37BF950-26FE-96B1-EDBA-B1F0DE7CB435}"/>
              </a:ext>
            </a:extLst>
          </p:cNvPr>
          <p:cNvSpPr/>
          <p:nvPr/>
        </p:nvSpPr>
        <p:spPr>
          <a:xfrm>
            <a:off x="585408" y="652842"/>
            <a:ext cx="155089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İsrail</a:t>
            </a:r>
            <a:r>
              <a:rPr lang="de-DE" dirty="0"/>
              <a:t> </a:t>
            </a:r>
            <a:r>
              <a:rPr lang="de-DE" dirty="0" err="1"/>
              <a:t>itaati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F73D45F-C436-0962-56E6-F2D2446BC064}"/>
              </a:ext>
            </a:extLst>
          </p:cNvPr>
          <p:cNvSpPr/>
          <p:nvPr/>
        </p:nvSpPr>
        <p:spPr>
          <a:xfrm>
            <a:off x="9749554" y="1889575"/>
            <a:ext cx="1471401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Acı</a:t>
            </a:r>
            <a:r>
              <a:rPr lang="de-DE" dirty="0"/>
              <a:t> </a:t>
            </a:r>
            <a:r>
              <a:rPr lang="de-DE" dirty="0" err="1"/>
              <a:t>çekmek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E8CEEF7-70ED-9187-D8AA-D0180EF8BC77}"/>
              </a:ext>
            </a:extLst>
          </p:cNvPr>
          <p:cNvSpPr/>
          <p:nvPr/>
        </p:nvSpPr>
        <p:spPr>
          <a:xfrm>
            <a:off x="6365734" y="652842"/>
            <a:ext cx="1700676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Şeytan</a:t>
            </a:r>
            <a:r>
              <a:rPr lang="de-DE" dirty="0"/>
              <a:t>/</a:t>
            </a:r>
          </a:p>
          <a:p>
            <a:pPr algn="ctr"/>
            <a:r>
              <a:rPr lang="de-DE" dirty="0" err="1"/>
              <a:t>düşman</a:t>
            </a:r>
            <a:r>
              <a:rPr lang="de-DE" dirty="0"/>
              <a:t> </a:t>
            </a:r>
            <a:r>
              <a:rPr lang="de-DE" dirty="0" err="1"/>
              <a:t>saldırısı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C2EE9FD-D6C8-BC75-65BA-E5CAF2D77B9E}"/>
              </a:ext>
            </a:extLst>
          </p:cNvPr>
          <p:cNvSpPr/>
          <p:nvPr/>
        </p:nvSpPr>
        <p:spPr>
          <a:xfrm>
            <a:off x="3515315" y="652842"/>
            <a:ext cx="1471401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Tanrı</a:t>
            </a:r>
            <a:r>
              <a:rPr lang="de-DE" dirty="0"/>
              <a:t> </a:t>
            </a:r>
            <a:r>
              <a:rPr lang="de-DE" dirty="0" err="1"/>
              <a:t>korur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33A7F83-D07D-78C9-8C88-122FEE6E0A47}"/>
              </a:ext>
            </a:extLst>
          </p:cNvPr>
          <p:cNvSpPr/>
          <p:nvPr/>
        </p:nvSpPr>
        <p:spPr>
          <a:xfrm>
            <a:off x="577316" y="1889575"/>
            <a:ext cx="155089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İsrail</a:t>
            </a:r>
            <a:r>
              <a:rPr lang="de-DE" dirty="0"/>
              <a:t> </a:t>
            </a:r>
            <a:r>
              <a:rPr lang="de-DE" dirty="0" err="1"/>
              <a:t>itaatsizliği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2038946-B65B-E5F8-4B3F-0372EF553707}"/>
              </a:ext>
            </a:extLst>
          </p:cNvPr>
          <p:cNvSpPr/>
          <p:nvPr/>
        </p:nvSpPr>
        <p:spPr>
          <a:xfrm>
            <a:off x="9749554" y="652842"/>
            <a:ext cx="1471401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Tanrı'nın</a:t>
            </a:r>
            <a:r>
              <a:rPr lang="de-DE" dirty="0"/>
              <a:t> </a:t>
            </a:r>
            <a:r>
              <a:rPr lang="de-DE" dirty="0" err="1"/>
              <a:t>lütfu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BCBD252-29F1-EB45-6A90-82D8FE377E8A}"/>
              </a:ext>
            </a:extLst>
          </p:cNvPr>
          <p:cNvSpPr/>
          <p:nvPr/>
        </p:nvSpPr>
        <p:spPr>
          <a:xfrm>
            <a:off x="3515315" y="1889575"/>
            <a:ext cx="1471401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Tanrı</a:t>
            </a:r>
            <a:r>
              <a:rPr lang="de-DE" dirty="0"/>
              <a:t> </a:t>
            </a:r>
            <a:r>
              <a:rPr lang="de-DE" dirty="0" err="1"/>
              <a:t>cezalandırır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B4A73B1-013D-5F86-AA10-124D92AD97DE}"/>
              </a:ext>
            </a:extLst>
          </p:cNvPr>
          <p:cNvSpPr/>
          <p:nvPr/>
        </p:nvSpPr>
        <p:spPr>
          <a:xfrm>
            <a:off x="6365734" y="1889575"/>
            <a:ext cx="1700676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Şeytan</a:t>
            </a:r>
            <a:r>
              <a:rPr lang="de-DE" dirty="0"/>
              <a:t>/</a:t>
            </a:r>
          </a:p>
          <a:p>
            <a:pPr algn="ctr"/>
            <a:r>
              <a:rPr lang="de-DE" dirty="0" err="1"/>
              <a:t>düşman</a:t>
            </a:r>
            <a:r>
              <a:rPr lang="de-DE" dirty="0"/>
              <a:t> </a:t>
            </a:r>
            <a:r>
              <a:rPr lang="de-DE" dirty="0" err="1"/>
              <a:t>saldırısı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AC7FCBD-6307-C463-5ADE-C35E91B68ADB}"/>
              </a:ext>
            </a:extLst>
          </p:cNvPr>
          <p:cNvSpPr/>
          <p:nvPr/>
        </p:nvSpPr>
        <p:spPr>
          <a:xfrm>
            <a:off x="585408" y="3429000"/>
            <a:ext cx="155089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İsa'nın</a:t>
            </a:r>
            <a:r>
              <a:rPr lang="de-DE" dirty="0"/>
              <a:t> </a:t>
            </a:r>
            <a:r>
              <a:rPr lang="de-DE" dirty="0" err="1"/>
              <a:t>itaati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91BE401-8B53-FA2F-EB32-7A99B42647C5}"/>
              </a:ext>
            </a:extLst>
          </p:cNvPr>
          <p:cNvSpPr/>
          <p:nvPr/>
        </p:nvSpPr>
        <p:spPr>
          <a:xfrm>
            <a:off x="3515315" y="3429000"/>
            <a:ext cx="1471401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Tanrı</a:t>
            </a:r>
            <a:r>
              <a:rPr lang="de-DE" dirty="0"/>
              <a:t> </a:t>
            </a:r>
            <a:r>
              <a:rPr lang="de-DE" dirty="0" err="1"/>
              <a:t>orada</a:t>
            </a:r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68D19A6-7667-E932-2D5C-8A86F30CCB18}"/>
              </a:ext>
            </a:extLst>
          </p:cNvPr>
          <p:cNvSpPr/>
          <p:nvPr/>
        </p:nvSpPr>
        <p:spPr>
          <a:xfrm>
            <a:off x="6365732" y="3429000"/>
            <a:ext cx="1700676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Şeytan</a:t>
            </a:r>
            <a:r>
              <a:rPr lang="de-DE" dirty="0"/>
              <a:t> </a:t>
            </a:r>
            <a:r>
              <a:rPr lang="de-DE" dirty="0" err="1"/>
              <a:t>tahttan</a:t>
            </a:r>
            <a:r>
              <a:rPr lang="de-DE" dirty="0"/>
              <a:t> </a:t>
            </a:r>
            <a:r>
              <a:rPr lang="de-DE" dirty="0" err="1"/>
              <a:t>indirildi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810D38B-C7FD-4572-918B-D5CCC24A43C3}"/>
              </a:ext>
            </a:extLst>
          </p:cNvPr>
          <p:cNvSpPr/>
          <p:nvPr/>
        </p:nvSpPr>
        <p:spPr>
          <a:xfrm>
            <a:off x="9749554" y="3429000"/>
            <a:ext cx="1471401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Şeytan</a:t>
            </a:r>
            <a:r>
              <a:rPr lang="de-DE" dirty="0"/>
              <a:t> </a:t>
            </a:r>
            <a:r>
              <a:rPr lang="de-DE"/>
              <a:t>acımasız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021A83E-00A8-7096-E12F-7326D6D830D0}"/>
              </a:ext>
            </a:extLst>
          </p:cNvPr>
          <p:cNvSpPr/>
          <p:nvPr/>
        </p:nvSpPr>
        <p:spPr>
          <a:xfrm>
            <a:off x="577316" y="4968425"/>
            <a:ext cx="1550890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Kilise</a:t>
            </a:r>
            <a:r>
              <a:rPr lang="de-DE" dirty="0"/>
              <a:t> </a:t>
            </a:r>
            <a:r>
              <a:rPr lang="de-DE" dirty="0" err="1"/>
              <a:t>var</a:t>
            </a:r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813C835-0146-7DF2-F367-5C62C0881F06}"/>
              </a:ext>
            </a:extLst>
          </p:cNvPr>
          <p:cNvSpPr/>
          <p:nvPr/>
        </p:nvSpPr>
        <p:spPr>
          <a:xfrm>
            <a:off x="6365732" y="4968425"/>
            <a:ext cx="1700676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Şeytan</a:t>
            </a:r>
            <a:r>
              <a:rPr lang="de-DE" dirty="0"/>
              <a:t> </a:t>
            </a:r>
            <a:r>
              <a:rPr lang="de-DE" dirty="0" err="1"/>
              <a:t>saldırılar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859414E-AB63-5583-4CD0-2DDFCAB596A8}"/>
              </a:ext>
            </a:extLst>
          </p:cNvPr>
          <p:cNvSpPr/>
          <p:nvPr/>
        </p:nvSpPr>
        <p:spPr>
          <a:xfrm>
            <a:off x="9749553" y="4968425"/>
            <a:ext cx="1471401" cy="9144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00B050"/>
              </a:gs>
            </a:gsLst>
            <a:lin ang="30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Acı</a:t>
            </a:r>
            <a:r>
              <a:rPr lang="de-DE" dirty="0"/>
              <a:t> </a:t>
            </a:r>
            <a:r>
              <a:rPr lang="de-DE" dirty="0" err="1"/>
              <a:t>çekmek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B4964F1-F34C-414B-EFBD-6619CC4B1DE3}"/>
              </a:ext>
            </a:extLst>
          </p:cNvPr>
          <p:cNvSpPr/>
          <p:nvPr/>
        </p:nvSpPr>
        <p:spPr>
          <a:xfrm>
            <a:off x="3515314" y="4968425"/>
            <a:ext cx="1471401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Tanrı</a:t>
            </a:r>
            <a:r>
              <a:rPr lang="de-DE" dirty="0"/>
              <a:t> </a:t>
            </a:r>
            <a:r>
              <a:rPr lang="de-DE" dirty="0" err="1"/>
              <a:t>mühürler</a:t>
            </a:r>
            <a:endParaRPr lang="de-DE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D6E79EE-B496-C6BC-733A-A30116AC34C4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136298" y="1110042"/>
            <a:ext cx="13790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52D720A2-AF8A-C924-EB16-4F9F65DA099E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986716" y="1110042"/>
            <a:ext cx="13790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AF8F4292-7C2C-0945-FD8D-AC0F01D6422A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8066410" y="1110042"/>
            <a:ext cx="1683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368F81A-A319-7D47-45FF-F72A3CE3390C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2128206" y="2346775"/>
            <a:ext cx="13871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08F757FF-7B95-0631-3135-BAB8ED4AADCE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4986716" y="2346775"/>
            <a:ext cx="13790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2AAC07E-818B-4328-D713-7CBC2F7167CB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8066410" y="2346775"/>
            <a:ext cx="1683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63EFBF53-21D8-DA73-8C7D-9EF3196A898C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136298" y="3886200"/>
            <a:ext cx="13790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ADA158AD-5BCA-99EA-396D-2A32F17B981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986716" y="3886200"/>
            <a:ext cx="13790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BA1D9F9C-6230-EF10-A5EC-5DFB84EBFB37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8066408" y="3886200"/>
            <a:ext cx="16831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1476907-6DAD-D074-FA54-30C4FE84F2E6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2128206" y="5425625"/>
            <a:ext cx="13871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B8CE1B8-4F6A-9C8C-DFE3-9F26E5F65C78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>
            <a:off x="4986715" y="5425625"/>
            <a:ext cx="13790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35059F10-0E3C-E099-5678-201EDC738A66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8066408" y="5425625"/>
            <a:ext cx="16831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D9CB3865-C653-3D57-A773-450151817DD4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rot="5400000">
            <a:off x="7055623" y="1538792"/>
            <a:ext cx="625025" cy="62342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11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Breitbild</PresentationFormat>
  <Paragraphs>63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Hagen Schilder</dc:creator>
  <cp:lastModifiedBy>Hagen Schilder</cp:lastModifiedBy>
  <cp:revision>3</cp:revision>
  <dcterms:created xsi:type="dcterms:W3CDTF">2024-03-03T15:36:43Z</dcterms:created>
  <dcterms:modified xsi:type="dcterms:W3CDTF">2024-05-26T16:52:45Z</dcterms:modified>
</cp:coreProperties>
</file>