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63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84D4EED-DB9D-4030-972A-10F444E2CC3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2B86FEA-1FD6-43DC-B1B7-8031453D3B9D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/>
            <a:t>Hure</a:t>
          </a:r>
        </a:p>
      </dgm:t>
    </dgm:pt>
    <dgm:pt modelId="{50EF50F2-3AD3-4FBC-8C26-1F4684F1CF32}" type="parTrans" cxnId="{B673955F-1D55-4B37-A37B-B2010A6005FA}">
      <dgm:prSet/>
      <dgm:spPr/>
      <dgm:t>
        <a:bodyPr/>
        <a:lstStyle/>
        <a:p>
          <a:endParaRPr lang="de-DE"/>
        </a:p>
      </dgm:t>
    </dgm:pt>
    <dgm:pt modelId="{53C830FE-CC32-4B28-ADB3-4A26B46FF71E}" type="sibTrans" cxnId="{B673955F-1D55-4B37-A37B-B2010A6005FA}">
      <dgm:prSet/>
      <dgm:spPr/>
      <dgm:t>
        <a:bodyPr/>
        <a:lstStyle/>
        <a:p>
          <a:endParaRPr lang="de-DE"/>
        </a:p>
      </dgm:t>
    </dgm:pt>
    <dgm:pt modelId="{C99F8352-BD58-4C08-8CC8-1906AC179CEE}">
      <dgm:prSet phldrT="[Text]"/>
      <dgm:spPr/>
      <dgm:t>
        <a:bodyPr/>
        <a:lstStyle/>
        <a:p>
          <a:r>
            <a:rPr lang="de-DE" dirty="0"/>
            <a:t>Hohepriester</a:t>
          </a:r>
        </a:p>
      </dgm:t>
    </dgm:pt>
    <dgm:pt modelId="{A36BAE7E-13C6-4C01-9425-F76825F2936C}" type="parTrans" cxnId="{DB2D0F4C-DEC6-47E0-87AB-CBEF5000BCAE}">
      <dgm:prSet/>
      <dgm:spPr/>
      <dgm:t>
        <a:bodyPr/>
        <a:lstStyle/>
        <a:p>
          <a:endParaRPr lang="de-DE"/>
        </a:p>
      </dgm:t>
    </dgm:pt>
    <dgm:pt modelId="{AB5A3CD6-37C8-4F81-BD97-35477484532D}" type="sibTrans" cxnId="{DB2D0F4C-DEC6-47E0-87AB-CBEF5000BCAE}">
      <dgm:prSet/>
      <dgm:spPr/>
      <dgm:t>
        <a:bodyPr/>
        <a:lstStyle/>
        <a:p>
          <a:endParaRPr lang="de-DE"/>
        </a:p>
      </dgm:t>
    </dgm:pt>
    <dgm:pt modelId="{DF35EF4F-E950-4A61-AB2D-78D2F2A97F34}">
      <dgm:prSet phldrT="[Text]"/>
      <dgm:spPr/>
      <dgm:t>
        <a:bodyPr/>
        <a:lstStyle/>
        <a:p>
          <a:r>
            <a:rPr lang="de-DE" dirty="0"/>
            <a:t>Götzendienst</a:t>
          </a:r>
        </a:p>
      </dgm:t>
    </dgm:pt>
    <dgm:pt modelId="{6621AE4D-B714-4A3C-9747-B9AC3059298C}" type="parTrans" cxnId="{36B33CF4-CD81-4DDC-BDE6-4324564F2658}">
      <dgm:prSet/>
      <dgm:spPr/>
      <dgm:t>
        <a:bodyPr/>
        <a:lstStyle/>
        <a:p>
          <a:endParaRPr lang="de-DE"/>
        </a:p>
      </dgm:t>
    </dgm:pt>
    <dgm:pt modelId="{04845AD2-6B7F-4BC4-B0A7-1CE1DCED5FFD}" type="sibTrans" cxnId="{36B33CF4-CD81-4DDC-BDE6-4324564F2658}">
      <dgm:prSet/>
      <dgm:spPr/>
      <dgm:t>
        <a:bodyPr/>
        <a:lstStyle/>
        <a:p>
          <a:endParaRPr lang="de-DE"/>
        </a:p>
      </dgm:t>
    </dgm:pt>
    <dgm:pt modelId="{4558D8D6-6BAF-47EC-9C72-4219F6893190}">
      <dgm:prSet phldrT="[Text]"/>
      <dgm:spPr/>
      <dgm:t>
        <a:bodyPr/>
        <a:lstStyle/>
        <a:p>
          <a:r>
            <a:rPr lang="de-DE" dirty="0"/>
            <a:t>Handel</a:t>
          </a:r>
        </a:p>
      </dgm:t>
    </dgm:pt>
    <dgm:pt modelId="{0CFE1766-9CDF-43BF-BE72-8DA52B660FFF}" type="parTrans" cxnId="{3CE4B245-EDEA-4DCC-9217-AA833AA4693D}">
      <dgm:prSet/>
      <dgm:spPr/>
      <dgm:t>
        <a:bodyPr/>
        <a:lstStyle/>
        <a:p>
          <a:endParaRPr lang="de-DE"/>
        </a:p>
      </dgm:t>
    </dgm:pt>
    <dgm:pt modelId="{1C8417DB-3D9C-424D-987C-7D40373CC36D}" type="sibTrans" cxnId="{3CE4B245-EDEA-4DCC-9217-AA833AA4693D}">
      <dgm:prSet/>
      <dgm:spPr/>
      <dgm:t>
        <a:bodyPr/>
        <a:lstStyle/>
        <a:p>
          <a:endParaRPr lang="de-DE"/>
        </a:p>
      </dgm:t>
    </dgm:pt>
    <dgm:pt modelId="{FEBF2221-DFF5-4022-A654-3BACD12AA18B}">
      <dgm:prSet phldrT="[Text]"/>
      <dgm:spPr/>
      <dgm:t>
        <a:bodyPr/>
        <a:lstStyle/>
        <a:p>
          <a:r>
            <a:rPr lang="de-DE" dirty="0"/>
            <a:t>Ausbeutung</a:t>
          </a:r>
        </a:p>
      </dgm:t>
    </dgm:pt>
    <dgm:pt modelId="{8354C0AB-FB8A-43BF-9F24-917BF0E0F195}" type="parTrans" cxnId="{8E16320B-A407-4514-8EBD-7B417D71A049}">
      <dgm:prSet/>
      <dgm:spPr/>
      <dgm:t>
        <a:bodyPr/>
        <a:lstStyle/>
        <a:p>
          <a:endParaRPr lang="de-DE"/>
        </a:p>
      </dgm:t>
    </dgm:pt>
    <dgm:pt modelId="{F816690F-BA5B-4D89-950C-56E36C61621C}" type="sibTrans" cxnId="{8E16320B-A407-4514-8EBD-7B417D71A049}">
      <dgm:prSet/>
      <dgm:spPr/>
      <dgm:t>
        <a:bodyPr/>
        <a:lstStyle/>
        <a:p>
          <a:endParaRPr lang="de-DE"/>
        </a:p>
      </dgm:t>
    </dgm:pt>
    <dgm:pt modelId="{BB5ED41E-A6BD-4B75-BB74-E616EA85E068}" type="pres">
      <dgm:prSet presAssocID="{384D4EED-DB9D-4030-972A-10F444E2CC33}" presName="cycle" presStyleCnt="0">
        <dgm:presLayoutVars>
          <dgm:dir/>
          <dgm:resizeHandles val="exact"/>
        </dgm:presLayoutVars>
      </dgm:prSet>
      <dgm:spPr/>
    </dgm:pt>
    <dgm:pt modelId="{5E9CCF2F-0ECC-4078-9616-52E3EF216A73}" type="pres">
      <dgm:prSet presAssocID="{52B86FEA-1FD6-43DC-B1B7-8031453D3B9D}" presName="node" presStyleLbl="node1" presStyleIdx="0" presStyleCnt="5">
        <dgm:presLayoutVars>
          <dgm:bulletEnabled val="1"/>
        </dgm:presLayoutVars>
      </dgm:prSet>
      <dgm:spPr/>
    </dgm:pt>
    <dgm:pt modelId="{7D6F3C25-69F7-4594-BFD2-72243718F5CE}" type="pres">
      <dgm:prSet presAssocID="{52B86FEA-1FD6-43DC-B1B7-8031453D3B9D}" presName="spNode" presStyleCnt="0"/>
      <dgm:spPr/>
    </dgm:pt>
    <dgm:pt modelId="{A93153C1-D950-4068-BC28-D448433DC91F}" type="pres">
      <dgm:prSet presAssocID="{53C830FE-CC32-4B28-ADB3-4A26B46FF71E}" presName="sibTrans" presStyleLbl="sibTrans1D1" presStyleIdx="0" presStyleCnt="5"/>
      <dgm:spPr/>
    </dgm:pt>
    <dgm:pt modelId="{92ABB3F3-7A97-4641-83D8-ABAC60DB50B0}" type="pres">
      <dgm:prSet presAssocID="{C99F8352-BD58-4C08-8CC8-1906AC179CEE}" presName="node" presStyleLbl="node1" presStyleIdx="1" presStyleCnt="5">
        <dgm:presLayoutVars>
          <dgm:bulletEnabled val="1"/>
        </dgm:presLayoutVars>
      </dgm:prSet>
      <dgm:spPr/>
    </dgm:pt>
    <dgm:pt modelId="{D16D6D9E-A0AB-4BC8-AA63-723CE1770402}" type="pres">
      <dgm:prSet presAssocID="{C99F8352-BD58-4C08-8CC8-1906AC179CEE}" presName="spNode" presStyleCnt="0"/>
      <dgm:spPr/>
    </dgm:pt>
    <dgm:pt modelId="{FB82C4F1-5056-4FBC-8FFF-38F5676F3D93}" type="pres">
      <dgm:prSet presAssocID="{AB5A3CD6-37C8-4F81-BD97-35477484532D}" presName="sibTrans" presStyleLbl="sibTrans1D1" presStyleIdx="1" presStyleCnt="5"/>
      <dgm:spPr/>
    </dgm:pt>
    <dgm:pt modelId="{DE1D72AA-6EFF-45C7-BAD1-8C967FC85421}" type="pres">
      <dgm:prSet presAssocID="{DF35EF4F-E950-4A61-AB2D-78D2F2A97F34}" presName="node" presStyleLbl="node1" presStyleIdx="2" presStyleCnt="5">
        <dgm:presLayoutVars>
          <dgm:bulletEnabled val="1"/>
        </dgm:presLayoutVars>
      </dgm:prSet>
      <dgm:spPr/>
    </dgm:pt>
    <dgm:pt modelId="{0CDD4F68-3545-4BE4-B21F-447C04BBA02E}" type="pres">
      <dgm:prSet presAssocID="{DF35EF4F-E950-4A61-AB2D-78D2F2A97F34}" presName="spNode" presStyleCnt="0"/>
      <dgm:spPr/>
    </dgm:pt>
    <dgm:pt modelId="{7361FA96-0005-4A40-9767-60928A1CE639}" type="pres">
      <dgm:prSet presAssocID="{04845AD2-6B7F-4BC4-B0A7-1CE1DCED5FFD}" presName="sibTrans" presStyleLbl="sibTrans1D1" presStyleIdx="2" presStyleCnt="5"/>
      <dgm:spPr/>
    </dgm:pt>
    <dgm:pt modelId="{E76EB409-914C-4F1F-A23D-D423B274F243}" type="pres">
      <dgm:prSet presAssocID="{4558D8D6-6BAF-47EC-9C72-4219F6893190}" presName="node" presStyleLbl="node1" presStyleIdx="3" presStyleCnt="5">
        <dgm:presLayoutVars>
          <dgm:bulletEnabled val="1"/>
        </dgm:presLayoutVars>
      </dgm:prSet>
      <dgm:spPr/>
    </dgm:pt>
    <dgm:pt modelId="{B5EC024E-F482-41A4-B95F-CC8CFE0AB13E}" type="pres">
      <dgm:prSet presAssocID="{4558D8D6-6BAF-47EC-9C72-4219F6893190}" presName="spNode" presStyleCnt="0"/>
      <dgm:spPr/>
    </dgm:pt>
    <dgm:pt modelId="{9E3659A5-DF2B-47B0-B3AB-0D16B91330BF}" type="pres">
      <dgm:prSet presAssocID="{1C8417DB-3D9C-424D-987C-7D40373CC36D}" presName="sibTrans" presStyleLbl="sibTrans1D1" presStyleIdx="3" presStyleCnt="5"/>
      <dgm:spPr/>
    </dgm:pt>
    <dgm:pt modelId="{EED04F1C-8CD8-4900-B009-C722602F64ED}" type="pres">
      <dgm:prSet presAssocID="{FEBF2221-DFF5-4022-A654-3BACD12AA18B}" presName="node" presStyleLbl="node1" presStyleIdx="4" presStyleCnt="5">
        <dgm:presLayoutVars>
          <dgm:bulletEnabled val="1"/>
        </dgm:presLayoutVars>
      </dgm:prSet>
      <dgm:spPr/>
    </dgm:pt>
    <dgm:pt modelId="{DD23CB9B-4D06-49EB-BD3B-33B2FDA4B68C}" type="pres">
      <dgm:prSet presAssocID="{FEBF2221-DFF5-4022-A654-3BACD12AA18B}" presName="spNode" presStyleCnt="0"/>
      <dgm:spPr/>
    </dgm:pt>
    <dgm:pt modelId="{7A631C11-7EDA-484C-A362-E7D3E9A2F742}" type="pres">
      <dgm:prSet presAssocID="{F816690F-BA5B-4D89-950C-56E36C61621C}" presName="sibTrans" presStyleLbl="sibTrans1D1" presStyleIdx="4" presStyleCnt="5"/>
      <dgm:spPr/>
    </dgm:pt>
  </dgm:ptLst>
  <dgm:cxnLst>
    <dgm:cxn modelId="{8E16320B-A407-4514-8EBD-7B417D71A049}" srcId="{384D4EED-DB9D-4030-972A-10F444E2CC33}" destId="{FEBF2221-DFF5-4022-A654-3BACD12AA18B}" srcOrd="4" destOrd="0" parTransId="{8354C0AB-FB8A-43BF-9F24-917BF0E0F195}" sibTransId="{F816690F-BA5B-4D89-950C-56E36C61621C}"/>
    <dgm:cxn modelId="{7D3BE510-0D95-4DEF-A9F5-667A05A1F560}" type="presOf" srcId="{53C830FE-CC32-4B28-ADB3-4A26B46FF71E}" destId="{A93153C1-D950-4068-BC28-D448433DC91F}" srcOrd="0" destOrd="0" presId="urn:microsoft.com/office/officeart/2005/8/layout/cycle5"/>
    <dgm:cxn modelId="{6563051F-9420-40A5-A313-D2C53C2B6766}" type="presOf" srcId="{1C8417DB-3D9C-424D-987C-7D40373CC36D}" destId="{9E3659A5-DF2B-47B0-B3AB-0D16B91330BF}" srcOrd="0" destOrd="0" presId="urn:microsoft.com/office/officeart/2005/8/layout/cycle5"/>
    <dgm:cxn modelId="{C236DE35-1938-46D0-B5E5-7BAA15A9BC4E}" type="presOf" srcId="{C99F8352-BD58-4C08-8CC8-1906AC179CEE}" destId="{92ABB3F3-7A97-4641-83D8-ABAC60DB50B0}" srcOrd="0" destOrd="0" presId="urn:microsoft.com/office/officeart/2005/8/layout/cycle5"/>
    <dgm:cxn modelId="{B673955F-1D55-4B37-A37B-B2010A6005FA}" srcId="{384D4EED-DB9D-4030-972A-10F444E2CC33}" destId="{52B86FEA-1FD6-43DC-B1B7-8031453D3B9D}" srcOrd="0" destOrd="0" parTransId="{50EF50F2-3AD3-4FBC-8C26-1F4684F1CF32}" sibTransId="{53C830FE-CC32-4B28-ADB3-4A26B46FF71E}"/>
    <dgm:cxn modelId="{52006261-FA92-4F05-A382-0A1D7F51261C}" type="presOf" srcId="{04845AD2-6B7F-4BC4-B0A7-1CE1DCED5FFD}" destId="{7361FA96-0005-4A40-9767-60928A1CE639}" srcOrd="0" destOrd="0" presId="urn:microsoft.com/office/officeart/2005/8/layout/cycle5"/>
    <dgm:cxn modelId="{3CE4B245-EDEA-4DCC-9217-AA833AA4693D}" srcId="{384D4EED-DB9D-4030-972A-10F444E2CC33}" destId="{4558D8D6-6BAF-47EC-9C72-4219F6893190}" srcOrd="3" destOrd="0" parTransId="{0CFE1766-9CDF-43BF-BE72-8DA52B660FFF}" sibTransId="{1C8417DB-3D9C-424D-987C-7D40373CC36D}"/>
    <dgm:cxn modelId="{DB2D0F4C-DEC6-47E0-87AB-CBEF5000BCAE}" srcId="{384D4EED-DB9D-4030-972A-10F444E2CC33}" destId="{C99F8352-BD58-4C08-8CC8-1906AC179CEE}" srcOrd="1" destOrd="0" parTransId="{A36BAE7E-13C6-4C01-9425-F76825F2936C}" sibTransId="{AB5A3CD6-37C8-4F81-BD97-35477484532D}"/>
    <dgm:cxn modelId="{5504FE6C-671A-4505-BC41-D89EA1456548}" type="presOf" srcId="{DF35EF4F-E950-4A61-AB2D-78D2F2A97F34}" destId="{DE1D72AA-6EFF-45C7-BAD1-8C967FC85421}" srcOrd="0" destOrd="0" presId="urn:microsoft.com/office/officeart/2005/8/layout/cycle5"/>
    <dgm:cxn modelId="{3225BC91-1CDD-4703-80C3-B5894225598F}" type="presOf" srcId="{384D4EED-DB9D-4030-972A-10F444E2CC33}" destId="{BB5ED41E-A6BD-4B75-BB74-E616EA85E068}" srcOrd="0" destOrd="0" presId="urn:microsoft.com/office/officeart/2005/8/layout/cycle5"/>
    <dgm:cxn modelId="{3B5D2DAA-D987-4427-BE2B-7885C9D6A57F}" type="presOf" srcId="{52B86FEA-1FD6-43DC-B1B7-8031453D3B9D}" destId="{5E9CCF2F-0ECC-4078-9616-52E3EF216A73}" srcOrd="0" destOrd="0" presId="urn:microsoft.com/office/officeart/2005/8/layout/cycle5"/>
    <dgm:cxn modelId="{01C610B0-7A22-453B-ACB9-BCB58CB12364}" type="presOf" srcId="{F816690F-BA5B-4D89-950C-56E36C61621C}" destId="{7A631C11-7EDA-484C-A362-E7D3E9A2F742}" srcOrd="0" destOrd="0" presId="urn:microsoft.com/office/officeart/2005/8/layout/cycle5"/>
    <dgm:cxn modelId="{DC115BDD-CE43-4608-AD32-0B9AEEBBBA54}" type="presOf" srcId="{4558D8D6-6BAF-47EC-9C72-4219F6893190}" destId="{E76EB409-914C-4F1F-A23D-D423B274F243}" srcOrd="0" destOrd="0" presId="urn:microsoft.com/office/officeart/2005/8/layout/cycle5"/>
    <dgm:cxn modelId="{52481BEE-4696-4A3D-AE34-E82DE0E98B1A}" type="presOf" srcId="{FEBF2221-DFF5-4022-A654-3BACD12AA18B}" destId="{EED04F1C-8CD8-4900-B009-C722602F64ED}" srcOrd="0" destOrd="0" presId="urn:microsoft.com/office/officeart/2005/8/layout/cycle5"/>
    <dgm:cxn modelId="{62B7ADF3-A871-4DF9-BB7D-FB8329FB94A4}" type="presOf" srcId="{AB5A3CD6-37C8-4F81-BD97-35477484532D}" destId="{FB82C4F1-5056-4FBC-8FFF-38F5676F3D93}" srcOrd="0" destOrd="0" presId="urn:microsoft.com/office/officeart/2005/8/layout/cycle5"/>
    <dgm:cxn modelId="{36B33CF4-CD81-4DDC-BDE6-4324564F2658}" srcId="{384D4EED-DB9D-4030-972A-10F444E2CC33}" destId="{DF35EF4F-E950-4A61-AB2D-78D2F2A97F34}" srcOrd="2" destOrd="0" parTransId="{6621AE4D-B714-4A3C-9747-B9AC3059298C}" sibTransId="{04845AD2-6B7F-4BC4-B0A7-1CE1DCED5FFD}"/>
    <dgm:cxn modelId="{90B9EC6B-5876-47A8-83D4-9F729F4A1A88}" type="presParOf" srcId="{BB5ED41E-A6BD-4B75-BB74-E616EA85E068}" destId="{5E9CCF2F-0ECC-4078-9616-52E3EF216A73}" srcOrd="0" destOrd="0" presId="urn:microsoft.com/office/officeart/2005/8/layout/cycle5"/>
    <dgm:cxn modelId="{0B49E95E-D7F4-41F2-BC7E-564526640EB4}" type="presParOf" srcId="{BB5ED41E-A6BD-4B75-BB74-E616EA85E068}" destId="{7D6F3C25-69F7-4594-BFD2-72243718F5CE}" srcOrd="1" destOrd="0" presId="urn:microsoft.com/office/officeart/2005/8/layout/cycle5"/>
    <dgm:cxn modelId="{4C8B28A4-8742-440B-A241-DCFD60A8CAEF}" type="presParOf" srcId="{BB5ED41E-A6BD-4B75-BB74-E616EA85E068}" destId="{A93153C1-D950-4068-BC28-D448433DC91F}" srcOrd="2" destOrd="0" presId="urn:microsoft.com/office/officeart/2005/8/layout/cycle5"/>
    <dgm:cxn modelId="{D7C7DE76-202B-4411-ACFD-5B3A54D22CE5}" type="presParOf" srcId="{BB5ED41E-A6BD-4B75-BB74-E616EA85E068}" destId="{92ABB3F3-7A97-4641-83D8-ABAC60DB50B0}" srcOrd="3" destOrd="0" presId="urn:microsoft.com/office/officeart/2005/8/layout/cycle5"/>
    <dgm:cxn modelId="{9B897F0E-F3A1-46C9-9C21-044ED06090B0}" type="presParOf" srcId="{BB5ED41E-A6BD-4B75-BB74-E616EA85E068}" destId="{D16D6D9E-A0AB-4BC8-AA63-723CE1770402}" srcOrd="4" destOrd="0" presId="urn:microsoft.com/office/officeart/2005/8/layout/cycle5"/>
    <dgm:cxn modelId="{35FCA35D-4FE7-4FD6-AFC2-6F92E44CEC27}" type="presParOf" srcId="{BB5ED41E-A6BD-4B75-BB74-E616EA85E068}" destId="{FB82C4F1-5056-4FBC-8FFF-38F5676F3D93}" srcOrd="5" destOrd="0" presId="urn:microsoft.com/office/officeart/2005/8/layout/cycle5"/>
    <dgm:cxn modelId="{03A7A259-2BDD-474B-A7AA-22766D156DA3}" type="presParOf" srcId="{BB5ED41E-A6BD-4B75-BB74-E616EA85E068}" destId="{DE1D72AA-6EFF-45C7-BAD1-8C967FC85421}" srcOrd="6" destOrd="0" presId="urn:microsoft.com/office/officeart/2005/8/layout/cycle5"/>
    <dgm:cxn modelId="{5CF09AA7-70E9-49A4-BB74-186AA18E2F81}" type="presParOf" srcId="{BB5ED41E-A6BD-4B75-BB74-E616EA85E068}" destId="{0CDD4F68-3545-4BE4-B21F-447C04BBA02E}" srcOrd="7" destOrd="0" presId="urn:microsoft.com/office/officeart/2005/8/layout/cycle5"/>
    <dgm:cxn modelId="{856283B3-2570-47B0-A9D8-5EC7CE21B8FF}" type="presParOf" srcId="{BB5ED41E-A6BD-4B75-BB74-E616EA85E068}" destId="{7361FA96-0005-4A40-9767-60928A1CE639}" srcOrd="8" destOrd="0" presId="urn:microsoft.com/office/officeart/2005/8/layout/cycle5"/>
    <dgm:cxn modelId="{84620908-11FA-4F28-B52F-30918F743DA2}" type="presParOf" srcId="{BB5ED41E-A6BD-4B75-BB74-E616EA85E068}" destId="{E76EB409-914C-4F1F-A23D-D423B274F243}" srcOrd="9" destOrd="0" presId="urn:microsoft.com/office/officeart/2005/8/layout/cycle5"/>
    <dgm:cxn modelId="{18F7E4CA-AD8A-4A71-B7A7-552E2EF65372}" type="presParOf" srcId="{BB5ED41E-A6BD-4B75-BB74-E616EA85E068}" destId="{B5EC024E-F482-41A4-B95F-CC8CFE0AB13E}" srcOrd="10" destOrd="0" presId="urn:microsoft.com/office/officeart/2005/8/layout/cycle5"/>
    <dgm:cxn modelId="{8430D48F-C76A-437D-BCD3-EA701BBD195E}" type="presParOf" srcId="{BB5ED41E-A6BD-4B75-BB74-E616EA85E068}" destId="{9E3659A5-DF2B-47B0-B3AB-0D16B91330BF}" srcOrd="11" destOrd="0" presId="urn:microsoft.com/office/officeart/2005/8/layout/cycle5"/>
    <dgm:cxn modelId="{C6FB11BB-CF2F-4A2C-B66C-7B90898CAA1A}" type="presParOf" srcId="{BB5ED41E-A6BD-4B75-BB74-E616EA85E068}" destId="{EED04F1C-8CD8-4900-B009-C722602F64ED}" srcOrd="12" destOrd="0" presId="urn:microsoft.com/office/officeart/2005/8/layout/cycle5"/>
    <dgm:cxn modelId="{86D52798-E595-4C8A-B360-4377B97A1DD5}" type="presParOf" srcId="{BB5ED41E-A6BD-4B75-BB74-E616EA85E068}" destId="{DD23CB9B-4D06-49EB-BD3B-33B2FDA4B68C}" srcOrd="13" destOrd="0" presId="urn:microsoft.com/office/officeart/2005/8/layout/cycle5"/>
    <dgm:cxn modelId="{D374AC16-EFF8-4DF4-A026-28A7F669A0E7}" type="presParOf" srcId="{BB5ED41E-A6BD-4B75-BB74-E616EA85E068}" destId="{7A631C11-7EDA-484C-A362-E7D3E9A2F74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84D4EED-DB9D-4030-972A-10F444E2CC3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2B86FEA-1FD6-43DC-B1B7-8031453D3B9D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err="1"/>
            <a:t>Harlot</a:t>
          </a:r>
          <a:endParaRPr lang="de-DE" dirty="0"/>
        </a:p>
      </dgm:t>
    </dgm:pt>
    <dgm:pt modelId="{50EF50F2-3AD3-4FBC-8C26-1F4684F1CF32}" type="parTrans" cxnId="{B673955F-1D55-4B37-A37B-B2010A6005FA}">
      <dgm:prSet/>
      <dgm:spPr/>
      <dgm:t>
        <a:bodyPr/>
        <a:lstStyle/>
        <a:p>
          <a:endParaRPr lang="de-DE"/>
        </a:p>
      </dgm:t>
    </dgm:pt>
    <dgm:pt modelId="{53C830FE-CC32-4B28-ADB3-4A26B46FF71E}" type="sibTrans" cxnId="{B673955F-1D55-4B37-A37B-B2010A6005FA}">
      <dgm:prSet/>
      <dgm:spPr/>
      <dgm:t>
        <a:bodyPr/>
        <a:lstStyle/>
        <a:p>
          <a:endParaRPr lang="de-DE"/>
        </a:p>
      </dgm:t>
    </dgm:pt>
    <dgm:pt modelId="{C99F8352-BD58-4C08-8CC8-1906AC179CEE}">
      <dgm:prSet phldrT="[Text]"/>
      <dgm:spPr/>
      <dgm:t>
        <a:bodyPr/>
        <a:lstStyle/>
        <a:p>
          <a:r>
            <a:rPr lang="de-DE" dirty="0" err="1"/>
            <a:t>Hig</a:t>
          </a:r>
          <a:r>
            <a:rPr lang="de-DE" dirty="0"/>
            <a:t> priest</a:t>
          </a:r>
        </a:p>
      </dgm:t>
    </dgm:pt>
    <dgm:pt modelId="{A36BAE7E-13C6-4C01-9425-F76825F2936C}" type="parTrans" cxnId="{DB2D0F4C-DEC6-47E0-87AB-CBEF5000BCAE}">
      <dgm:prSet/>
      <dgm:spPr/>
      <dgm:t>
        <a:bodyPr/>
        <a:lstStyle/>
        <a:p>
          <a:endParaRPr lang="de-DE"/>
        </a:p>
      </dgm:t>
    </dgm:pt>
    <dgm:pt modelId="{AB5A3CD6-37C8-4F81-BD97-35477484532D}" type="sibTrans" cxnId="{DB2D0F4C-DEC6-47E0-87AB-CBEF5000BCAE}">
      <dgm:prSet/>
      <dgm:spPr/>
      <dgm:t>
        <a:bodyPr/>
        <a:lstStyle/>
        <a:p>
          <a:endParaRPr lang="de-DE"/>
        </a:p>
      </dgm:t>
    </dgm:pt>
    <dgm:pt modelId="{DF35EF4F-E950-4A61-AB2D-78D2F2A97F34}">
      <dgm:prSet phldrT="[Text]"/>
      <dgm:spPr/>
      <dgm:t>
        <a:bodyPr/>
        <a:lstStyle/>
        <a:p>
          <a:r>
            <a:rPr lang="de-DE" dirty="0"/>
            <a:t>Idol </a:t>
          </a:r>
          <a:r>
            <a:rPr lang="de-DE" dirty="0" err="1"/>
            <a:t>worship</a:t>
          </a:r>
          <a:endParaRPr lang="de-DE" dirty="0"/>
        </a:p>
      </dgm:t>
    </dgm:pt>
    <dgm:pt modelId="{6621AE4D-B714-4A3C-9747-B9AC3059298C}" type="parTrans" cxnId="{36B33CF4-CD81-4DDC-BDE6-4324564F2658}">
      <dgm:prSet/>
      <dgm:spPr/>
      <dgm:t>
        <a:bodyPr/>
        <a:lstStyle/>
        <a:p>
          <a:endParaRPr lang="de-DE"/>
        </a:p>
      </dgm:t>
    </dgm:pt>
    <dgm:pt modelId="{04845AD2-6B7F-4BC4-B0A7-1CE1DCED5FFD}" type="sibTrans" cxnId="{36B33CF4-CD81-4DDC-BDE6-4324564F2658}">
      <dgm:prSet/>
      <dgm:spPr/>
      <dgm:t>
        <a:bodyPr/>
        <a:lstStyle/>
        <a:p>
          <a:endParaRPr lang="de-DE"/>
        </a:p>
      </dgm:t>
    </dgm:pt>
    <dgm:pt modelId="{4558D8D6-6BAF-47EC-9C72-4219F6893190}">
      <dgm:prSet phldrT="[Text]"/>
      <dgm:spPr/>
      <dgm:t>
        <a:bodyPr/>
        <a:lstStyle/>
        <a:p>
          <a:r>
            <a:rPr lang="de-DE" dirty="0"/>
            <a:t>trade</a:t>
          </a:r>
        </a:p>
      </dgm:t>
    </dgm:pt>
    <dgm:pt modelId="{0CFE1766-9CDF-43BF-BE72-8DA52B660FFF}" type="parTrans" cxnId="{3CE4B245-EDEA-4DCC-9217-AA833AA4693D}">
      <dgm:prSet/>
      <dgm:spPr/>
      <dgm:t>
        <a:bodyPr/>
        <a:lstStyle/>
        <a:p>
          <a:endParaRPr lang="de-DE"/>
        </a:p>
      </dgm:t>
    </dgm:pt>
    <dgm:pt modelId="{1C8417DB-3D9C-424D-987C-7D40373CC36D}" type="sibTrans" cxnId="{3CE4B245-EDEA-4DCC-9217-AA833AA4693D}">
      <dgm:prSet/>
      <dgm:spPr/>
      <dgm:t>
        <a:bodyPr/>
        <a:lstStyle/>
        <a:p>
          <a:endParaRPr lang="de-DE"/>
        </a:p>
      </dgm:t>
    </dgm:pt>
    <dgm:pt modelId="{FEBF2221-DFF5-4022-A654-3BACD12AA18B}">
      <dgm:prSet phldrT="[Text]"/>
      <dgm:spPr/>
      <dgm:t>
        <a:bodyPr/>
        <a:lstStyle/>
        <a:p>
          <a:r>
            <a:rPr lang="de-DE" dirty="0" err="1"/>
            <a:t>exploitation</a:t>
          </a:r>
          <a:endParaRPr lang="de-DE" dirty="0"/>
        </a:p>
      </dgm:t>
    </dgm:pt>
    <dgm:pt modelId="{8354C0AB-FB8A-43BF-9F24-917BF0E0F195}" type="parTrans" cxnId="{8E16320B-A407-4514-8EBD-7B417D71A049}">
      <dgm:prSet/>
      <dgm:spPr/>
      <dgm:t>
        <a:bodyPr/>
        <a:lstStyle/>
        <a:p>
          <a:endParaRPr lang="de-DE"/>
        </a:p>
      </dgm:t>
    </dgm:pt>
    <dgm:pt modelId="{F816690F-BA5B-4D89-950C-56E36C61621C}" type="sibTrans" cxnId="{8E16320B-A407-4514-8EBD-7B417D71A049}">
      <dgm:prSet/>
      <dgm:spPr/>
      <dgm:t>
        <a:bodyPr/>
        <a:lstStyle/>
        <a:p>
          <a:endParaRPr lang="de-DE"/>
        </a:p>
      </dgm:t>
    </dgm:pt>
    <dgm:pt modelId="{BB5ED41E-A6BD-4B75-BB74-E616EA85E068}" type="pres">
      <dgm:prSet presAssocID="{384D4EED-DB9D-4030-972A-10F444E2CC33}" presName="cycle" presStyleCnt="0">
        <dgm:presLayoutVars>
          <dgm:dir/>
          <dgm:resizeHandles val="exact"/>
        </dgm:presLayoutVars>
      </dgm:prSet>
      <dgm:spPr/>
    </dgm:pt>
    <dgm:pt modelId="{5E9CCF2F-0ECC-4078-9616-52E3EF216A73}" type="pres">
      <dgm:prSet presAssocID="{52B86FEA-1FD6-43DC-B1B7-8031453D3B9D}" presName="node" presStyleLbl="node1" presStyleIdx="0" presStyleCnt="5">
        <dgm:presLayoutVars>
          <dgm:bulletEnabled val="1"/>
        </dgm:presLayoutVars>
      </dgm:prSet>
      <dgm:spPr/>
    </dgm:pt>
    <dgm:pt modelId="{7D6F3C25-69F7-4594-BFD2-72243718F5CE}" type="pres">
      <dgm:prSet presAssocID="{52B86FEA-1FD6-43DC-B1B7-8031453D3B9D}" presName="spNode" presStyleCnt="0"/>
      <dgm:spPr/>
    </dgm:pt>
    <dgm:pt modelId="{A93153C1-D950-4068-BC28-D448433DC91F}" type="pres">
      <dgm:prSet presAssocID="{53C830FE-CC32-4B28-ADB3-4A26B46FF71E}" presName="sibTrans" presStyleLbl="sibTrans1D1" presStyleIdx="0" presStyleCnt="5"/>
      <dgm:spPr/>
    </dgm:pt>
    <dgm:pt modelId="{92ABB3F3-7A97-4641-83D8-ABAC60DB50B0}" type="pres">
      <dgm:prSet presAssocID="{C99F8352-BD58-4C08-8CC8-1906AC179CEE}" presName="node" presStyleLbl="node1" presStyleIdx="1" presStyleCnt="5">
        <dgm:presLayoutVars>
          <dgm:bulletEnabled val="1"/>
        </dgm:presLayoutVars>
      </dgm:prSet>
      <dgm:spPr/>
    </dgm:pt>
    <dgm:pt modelId="{D16D6D9E-A0AB-4BC8-AA63-723CE1770402}" type="pres">
      <dgm:prSet presAssocID="{C99F8352-BD58-4C08-8CC8-1906AC179CEE}" presName="spNode" presStyleCnt="0"/>
      <dgm:spPr/>
    </dgm:pt>
    <dgm:pt modelId="{FB82C4F1-5056-4FBC-8FFF-38F5676F3D93}" type="pres">
      <dgm:prSet presAssocID="{AB5A3CD6-37C8-4F81-BD97-35477484532D}" presName="sibTrans" presStyleLbl="sibTrans1D1" presStyleIdx="1" presStyleCnt="5"/>
      <dgm:spPr/>
    </dgm:pt>
    <dgm:pt modelId="{DE1D72AA-6EFF-45C7-BAD1-8C967FC85421}" type="pres">
      <dgm:prSet presAssocID="{DF35EF4F-E950-4A61-AB2D-78D2F2A97F34}" presName="node" presStyleLbl="node1" presStyleIdx="2" presStyleCnt="5">
        <dgm:presLayoutVars>
          <dgm:bulletEnabled val="1"/>
        </dgm:presLayoutVars>
      </dgm:prSet>
      <dgm:spPr/>
    </dgm:pt>
    <dgm:pt modelId="{0CDD4F68-3545-4BE4-B21F-447C04BBA02E}" type="pres">
      <dgm:prSet presAssocID="{DF35EF4F-E950-4A61-AB2D-78D2F2A97F34}" presName="spNode" presStyleCnt="0"/>
      <dgm:spPr/>
    </dgm:pt>
    <dgm:pt modelId="{7361FA96-0005-4A40-9767-60928A1CE639}" type="pres">
      <dgm:prSet presAssocID="{04845AD2-6B7F-4BC4-B0A7-1CE1DCED5FFD}" presName="sibTrans" presStyleLbl="sibTrans1D1" presStyleIdx="2" presStyleCnt="5"/>
      <dgm:spPr/>
    </dgm:pt>
    <dgm:pt modelId="{E76EB409-914C-4F1F-A23D-D423B274F243}" type="pres">
      <dgm:prSet presAssocID="{4558D8D6-6BAF-47EC-9C72-4219F6893190}" presName="node" presStyleLbl="node1" presStyleIdx="3" presStyleCnt="5">
        <dgm:presLayoutVars>
          <dgm:bulletEnabled val="1"/>
        </dgm:presLayoutVars>
      </dgm:prSet>
      <dgm:spPr/>
    </dgm:pt>
    <dgm:pt modelId="{B5EC024E-F482-41A4-B95F-CC8CFE0AB13E}" type="pres">
      <dgm:prSet presAssocID="{4558D8D6-6BAF-47EC-9C72-4219F6893190}" presName="spNode" presStyleCnt="0"/>
      <dgm:spPr/>
    </dgm:pt>
    <dgm:pt modelId="{9E3659A5-DF2B-47B0-B3AB-0D16B91330BF}" type="pres">
      <dgm:prSet presAssocID="{1C8417DB-3D9C-424D-987C-7D40373CC36D}" presName="sibTrans" presStyleLbl="sibTrans1D1" presStyleIdx="3" presStyleCnt="5"/>
      <dgm:spPr/>
    </dgm:pt>
    <dgm:pt modelId="{EED04F1C-8CD8-4900-B009-C722602F64ED}" type="pres">
      <dgm:prSet presAssocID="{FEBF2221-DFF5-4022-A654-3BACD12AA18B}" presName="node" presStyleLbl="node1" presStyleIdx="4" presStyleCnt="5">
        <dgm:presLayoutVars>
          <dgm:bulletEnabled val="1"/>
        </dgm:presLayoutVars>
      </dgm:prSet>
      <dgm:spPr/>
    </dgm:pt>
    <dgm:pt modelId="{DD23CB9B-4D06-49EB-BD3B-33B2FDA4B68C}" type="pres">
      <dgm:prSet presAssocID="{FEBF2221-DFF5-4022-A654-3BACD12AA18B}" presName="spNode" presStyleCnt="0"/>
      <dgm:spPr/>
    </dgm:pt>
    <dgm:pt modelId="{7A631C11-7EDA-484C-A362-E7D3E9A2F742}" type="pres">
      <dgm:prSet presAssocID="{F816690F-BA5B-4D89-950C-56E36C61621C}" presName="sibTrans" presStyleLbl="sibTrans1D1" presStyleIdx="4" presStyleCnt="5"/>
      <dgm:spPr/>
    </dgm:pt>
  </dgm:ptLst>
  <dgm:cxnLst>
    <dgm:cxn modelId="{8E16320B-A407-4514-8EBD-7B417D71A049}" srcId="{384D4EED-DB9D-4030-972A-10F444E2CC33}" destId="{FEBF2221-DFF5-4022-A654-3BACD12AA18B}" srcOrd="4" destOrd="0" parTransId="{8354C0AB-FB8A-43BF-9F24-917BF0E0F195}" sibTransId="{F816690F-BA5B-4D89-950C-56E36C61621C}"/>
    <dgm:cxn modelId="{7D3BE510-0D95-4DEF-A9F5-667A05A1F560}" type="presOf" srcId="{53C830FE-CC32-4B28-ADB3-4A26B46FF71E}" destId="{A93153C1-D950-4068-BC28-D448433DC91F}" srcOrd="0" destOrd="0" presId="urn:microsoft.com/office/officeart/2005/8/layout/cycle5"/>
    <dgm:cxn modelId="{6563051F-9420-40A5-A313-D2C53C2B6766}" type="presOf" srcId="{1C8417DB-3D9C-424D-987C-7D40373CC36D}" destId="{9E3659A5-DF2B-47B0-B3AB-0D16B91330BF}" srcOrd="0" destOrd="0" presId="urn:microsoft.com/office/officeart/2005/8/layout/cycle5"/>
    <dgm:cxn modelId="{C236DE35-1938-46D0-B5E5-7BAA15A9BC4E}" type="presOf" srcId="{C99F8352-BD58-4C08-8CC8-1906AC179CEE}" destId="{92ABB3F3-7A97-4641-83D8-ABAC60DB50B0}" srcOrd="0" destOrd="0" presId="urn:microsoft.com/office/officeart/2005/8/layout/cycle5"/>
    <dgm:cxn modelId="{B673955F-1D55-4B37-A37B-B2010A6005FA}" srcId="{384D4EED-DB9D-4030-972A-10F444E2CC33}" destId="{52B86FEA-1FD6-43DC-B1B7-8031453D3B9D}" srcOrd="0" destOrd="0" parTransId="{50EF50F2-3AD3-4FBC-8C26-1F4684F1CF32}" sibTransId="{53C830FE-CC32-4B28-ADB3-4A26B46FF71E}"/>
    <dgm:cxn modelId="{52006261-FA92-4F05-A382-0A1D7F51261C}" type="presOf" srcId="{04845AD2-6B7F-4BC4-B0A7-1CE1DCED5FFD}" destId="{7361FA96-0005-4A40-9767-60928A1CE639}" srcOrd="0" destOrd="0" presId="urn:microsoft.com/office/officeart/2005/8/layout/cycle5"/>
    <dgm:cxn modelId="{3CE4B245-EDEA-4DCC-9217-AA833AA4693D}" srcId="{384D4EED-DB9D-4030-972A-10F444E2CC33}" destId="{4558D8D6-6BAF-47EC-9C72-4219F6893190}" srcOrd="3" destOrd="0" parTransId="{0CFE1766-9CDF-43BF-BE72-8DA52B660FFF}" sibTransId="{1C8417DB-3D9C-424D-987C-7D40373CC36D}"/>
    <dgm:cxn modelId="{DB2D0F4C-DEC6-47E0-87AB-CBEF5000BCAE}" srcId="{384D4EED-DB9D-4030-972A-10F444E2CC33}" destId="{C99F8352-BD58-4C08-8CC8-1906AC179CEE}" srcOrd="1" destOrd="0" parTransId="{A36BAE7E-13C6-4C01-9425-F76825F2936C}" sibTransId="{AB5A3CD6-37C8-4F81-BD97-35477484532D}"/>
    <dgm:cxn modelId="{5504FE6C-671A-4505-BC41-D89EA1456548}" type="presOf" srcId="{DF35EF4F-E950-4A61-AB2D-78D2F2A97F34}" destId="{DE1D72AA-6EFF-45C7-BAD1-8C967FC85421}" srcOrd="0" destOrd="0" presId="urn:microsoft.com/office/officeart/2005/8/layout/cycle5"/>
    <dgm:cxn modelId="{3225BC91-1CDD-4703-80C3-B5894225598F}" type="presOf" srcId="{384D4EED-DB9D-4030-972A-10F444E2CC33}" destId="{BB5ED41E-A6BD-4B75-BB74-E616EA85E068}" srcOrd="0" destOrd="0" presId="urn:microsoft.com/office/officeart/2005/8/layout/cycle5"/>
    <dgm:cxn modelId="{3B5D2DAA-D987-4427-BE2B-7885C9D6A57F}" type="presOf" srcId="{52B86FEA-1FD6-43DC-B1B7-8031453D3B9D}" destId="{5E9CCF2F-0ECC-4078-9616-52E3EF216A73}" srcOrd="0" destOrd="0" presId="urn:microsoft.com/office/officeart/2005/8/layout/cycle5"/>
    <dgm:cxn modelId="{01C610B0-7A22-453B-ACB9-BCB58CB12364}" type="presOf" srcId="{F816690F-BA5B-4D89-950C-56E36C61621C}" destId="{7A631C11-7EDA-484C-A362-E7D3E9A2F742}" srcOrd="0" destOrd="0" presId="urn:microsoft.com/office/officeart/2005/8/layout/cycle5"/>
    <dgm:cxn modelId="{DC115BDD-CE43-4608-AD32-0B9AEEBBBA54}" type="presOf" srcId="{4558D8D6-6BAF-47EC-9C72-4219F6893190}" destId="{E76EB409-914C-4F1F-A23D-D423B274F243}" srcOrd="0" destOrd="0" presId="urn:microsoft.com/office/officeart/2005/8/layout/cycle5"/>
    <dgm:cxn modelId="{52481BEE-4696-4A3D-AE34-E82DE0E98B1A}" type="presOf" srcId="{FEBF2221-DFF5-4022-A654-3BACD12AA18B}" destId="{EED04F1C-8CD8-4900-B009-C722602F64ED}" srcOrd="0" destOrd="0" presId="urn:microsoft.com/office/officeart/2005/8/layout/cycle5"/>
    <dgm:cxn modelId="{62B7ADF3-A871-4DF9-BB7D-FB8329FB94A4}" type="presOf" srcId="{AB5A3CD6-37C8-4F81-BD97-35477484532D}" destId="{FB82C4F1-5056-4FBC-8FFF-38F5676F3D93}" srcOrd="0" destOrd="0" presId="urn:microsoft.com/office/officeart/2005/8/layout/cycle5"/>
    <dgm:cxn modelId="{36B33CF4-CD81-4DDC-BDE6-4324564F2658}" srcId="{384D4EED-DB9D-4030-972A-10F444E2CC33}" destId="{DF35EF4F-E950-4A61-AB2D-78D2F2A97F34}" srcOrd="2" destOrd="0" parTransId="{6621AE4D-B714-4A3C-9747-B9AC3059298C}" sibTransId="{04845AD2-6B7F-4BC4-B0A7-1CE1DCED5FFD}"/>
    <dgm:cxn modelId="{90B9EC6B-5876-47A8-83D4-9F729F4A1A88}" type="presParOf" srcId="{BB5ED41E-A6BD-4B75-BB74-E616EA85E068}" destId="{5E9CCF2F-0ECC-4078-9616-52E3EF216A73}" srcOrd="0" destOrd="0" presId="urn:microsoft.com/office/officeart/2005/8/layout/cycle5"/>
    <dgm:cxn modelId="{0B49E95E-D7F4-41F2-BC7E-564526640EB4}" type="presParOf" srcId="{BB5ED41E-A6BD-4B75-BB74-E616EA85E068}" destId="{7D6F3C25-69F7-4594-BFD2-72243718F5CE}" srcOrd="1" destOrd="0" presId="urn:microsoft.com/office/officeart/2005/8/layout/cycle5"/>
    <dgm:cxn modelId="{4C8B28A4-8742-440B-A241-DCFD60A8CAEF}" type="presParOf" srcId="{BB5ED41E-A6BD-4B75-BB74-E616EA85E068}" destId="{A93153C1-D950-4068-BC28-D448433DC91F}" srcOrd="2" destOrd="0" presId="urn:microsoft.com/office/officeart/2005/8/layout/cycle5"/>
    <dgm:cxn modelId="{D7C7DE76-202B-4411-ACFD-5B3A54D22CE5}" type="presParOf" srcId="{BB5ED41E-A6BD-4B75-BB74-E616EA85E068}" destId="{92ABB3F3-7A97-4641-83D8-ABAC60DB50B0}" srcOrd="3" destOrd="0" presId="urn:microsoft.com/office/officeart/2005/8/layout/cycle5"/>
    <dgm:cxn modelId="{9B897F0E-F3A1-46C9-9C21-044ED06090B0}" type="presParOf" srcId="{BB5ED41E-A6BD-4B75-BB74-E616EA85E068}" destId="{D16D6D9E-A0AB-4BC8-AA63-723CE1770402}" srcOrd="4" destOrd="0" presId="urn:microsoft.com/office/officeart/2005/8/layout/cycle5"/>
    <dgm:cxn modelId="{35FCA35D-4FE7-4FD6-AFC2-6F92E44CEC27}" type="presParOf" srcId="{BB5ED41E-A6BD-4B75-BB74-E616EA85E068}" destId="{FB82C4F1-5056-4FBC-8FFF-38F5676F3D93}" srcOrd="5" destOrd="0" presId="urn:microsoft.com/office/officeart/2005/8/layout/cycle5"/>
    <dgm:cxn modelId="{03A7A259-2BDD-474B-A7AA-22766D156DA3}" type="presParOf" srcId="{BB5ED41E-A6BD-4B75-BB74-E616EA85E068}" destId="{DE1D72AA-6EFF-45C7-BAD1-8C967FC85421}" srcOrd="6" destOrd="0" presId="urn:microsoft.com/office/officeart/2005/8/layout/cycle5"/>
    <dgm:cxn modelId="{5CF09AA7-70E9-49A4-BB74-186AA18E2F81}" type="presParOf" srcId="{BB5ED41E-A6BD-4B75-BB74-E616EA85E068}" destId="{0CDD4F68-3545-4BE4-B21F-447C04BBA02E}" srcOrd="7" destOrd="0" presId="urn:microsoft.com/office/officeart/2005/8/layout/cycle5"/>
    <dgm:cxn modelId="{856283B3-2570-47B0-A9D8-5EC7CE21B8FF}" type="presParOf" srcId="{BB5ED41E-A6BD-4B75-BB74-E616EA85E068}" destId="{7361FA96-0005-4A40-9767-60928A1CE639}" srcOrd="8" destOrd="0" presId="urn:microsoft.com/office/officeart/2005/8/layout/cycle5"/>
    <dgm:cxn modelId="{84620908-11FA-4F28-B52F-30918F743DA2}" type="presParOf" srcId="{BB5ED41E-A6BD-4B75-BB74-E616EA85E068}" destId="{E76EB409-914C-4F1F-A23D-D423B274F243}" srcOrd="9" destOrd="0" presId="urn:microsoft.com/office/officeart/2005/8/layout/cycle5"/>
    <dgm:cxn modelId="{18F7E4CA-AD8A-4A71-B7A7-552E2EF65372}" type="presParOf" srcId="{BB5ED41E-A6BD-4B75-BB74-E616EA85E068}" destId="{B5EC024E-F482-41A4-B95F-CC8CFE0AB13E}" srcOrd="10" destOrd="0" presId="urn:microsoft.com/office/officeart/2005/8/layout/cycle5"/>
    <dgm:cxn modelId="{8430D48F-C76A-437D-BCD3-EA701BBD195E}" type="presParOf" srcId="{BB5ED41E-A6BD-4B75-BB74-E616EA85E068}" destId="{9E3659A5-DF2B-47B0-B3AB-0D16B91330BF}" srcOrd="11" destOrd="0" presId="urn:microsoft.com/office/officeart/2005/8/layout/cycle5"/>
    <dgm:cxn modelId="{C6FB11BB-CF2F-4A2C-B66C-7B90898CAA1A}" type="presParOf" srcId="{BB5ED41E-A6BD-4B75-BB74-E616EA85E068}" destId="{EED04F1C-8CD8-4900-B009-C722602F64ED}" srcOrd="12" destOrd="0" presId="urn:microsoft.com/office/officeart/2005/8/layout/cycle5"/>
    <dgm:cxn modelId="{86D52798-E595-4C8A-B360-4377B97A1DD5}" type="presParOf" srcId="{BB5ED41E-A6BD-4B75-BB74-E616EA85E068}" destId="{DD23CB9B-4D06-49EB-BD3B-33B2FDA4B68C}" srcOrd="13" destOrd="0" presId="urn:microsoft.com/office/officeart/2005/8/layout/cycle5"/>
    <dgm:cxn modelId="{D374AC16-EFF8-4DF4-A026-28A7F669A0E7}" type="presParOf" srcId="{BB5ED41E-A6BD-4B75-BB74-E616EA85E068}" destId="{7A631C11-7EDA-484C-A362-E7D3E9A2F74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4D4EED-DB9D-4030-972A-10F444E2CC33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52B86FEA-1FD6-43DC-B1B7-8031453D3B9D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err="1"/>
            <a:t>Fahişe</a:t>
          </a:r>
          <a:endParaRPr lang="de-DE" dirty="0"/>
        </a:p>
      </dgm:t>
    </dgm:pt>
    <dgm:pt modelId="{50EF50F2-3AD3-4FBC-8C26-1F4684F1CF32}" type="parTrans" cxnId="{B673955F-1D55-4B37-A37B-B2010A6005FA}">
      <dgm:prSet/>
      <dgm:spPr/>
      <dgm:t>
        <a:bodyPr/>
        <a:lstStyle/>
        <a:p>
          <a:endParaRPr lang="de-DE"/>
        </a:p>
      </dgm:t>
    </dgm:pt>
    <dgm:pt modelId="{53C830FE-CC32-4B28-ADB3-4A26B46FF71E}" type="sibTrans" cxnId="{B673955F-1D55-4B37-A37B-B2010A6005FA}">
      <dgm:prSet/>
      <dgm:spPr/>
      <dgm:t>
        <a:bodyPr/>
        <a:lstStyle/>
        <a:p>
          <a:endParaRPr lang="de-DE"/>
        </a:p>
      </dgm:t>
    </dgm:pt>
    <dgm:pt modelId="{BE1601C8-BED8-4796-A66E-7FEEF0E0D680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err="1"/>
            <a:t>Baş</a:t>
          </a:r>
          <a:r>
            <a:rPr lang="de-DE" dirty="0"/>
            <a:t> </a:t>
          </a:r>
          <a:r>
            <a:rPr lang="de-DE" dirty="0" err="1"/>
            <a:t>Rahip</a:t>
          </a:r>
          <a:endParaRPr lang="de-DE" dirty="0"/>
        </a:p>
      </dgm:t>
    </dgm:pt>
    <dgm:pt modelId="{B061C351-6FF3-4B18-BD70-9AF781B683FD}" type="parTrans" cxnId="{388A1AAF-D068-47D6-8F14-6697E7B5B545}">
      <dgm:prSet/>
      <dgm:spPr/>
      <dgm:t>
        <a:bodyPr/>
        <a:lstStyle/>
        <a:p>
          <a:endParaRPr lang="de-DE"/>
        </a:p>
      </dgm:t>
    </dgm:pt>
    <dgm:pt modelId="{C392A9C9-D8CB-4D6D-A83F-0AE9761BEDCD}" type="sibTrans" cxnId="{388A1AAF-D068-47D6-8F14-6697E7B5B545}">
      <dgm:prSet/>
      <dgm:spPr/>
      <dgm:t>
        <a:bodyPr/>
        <a:lstStyle/>
        <a:p>
          <a:endParaRPr lang="de-DE"/>
        </a:p>
      </dgm:t>
    </dgm:pt>
    <dgm:pt modelId="{AB1D92D3-EC28-4471-A24C-59FDF55629E4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err="1"/>
            <a:t>Putperestlik</a:t>
          </a:r>
          <a:endParaRPr lang="de-DE" dirty="0"/>
        </a:p>
      </dgm:t>
    </dgm:pt>
    <dgm:pt modelId="{E0BC8BDD-17D4-4BEB-8D87-4305FE9D3AA0}" type="parTrans" cxnId="{5BBB0CB1-5ACA-46FD-BD4E-DE51AAFD491D}">
      <dgm:prSet/>
      <dgm:spPr/>
      <dgm:t>
        <a:bodyPr/>
        <a:lstStyle/>
        <a:p>
          <a:endParaRPr lang="de-DE"/>
        </a:p>
      </dgm:t>
    </dgm:pt>
    <dgm:pt modelId="{CB94AB02-0C3D-4003-9C35-80B224BF1CBB}" type="sibTrans" cxnId="{5BBB0CB1-5ACA-46FD-BD4E-DE51AAFD491D}">
      <dgm:prSet/>
      <dgm:spPr/>
      <dgm:t>
        <a:bodyPr/>
        <a:lstStyle/>
        <a:p>
          <a:endParaRPr lang="de-DE"/>
        </a:p>
      </dgm:t>
    </dgm:pt>
    <dgm:pt modelId="{783CFB01-554F-4873-A3DF-C6DDA418EFEA}">
      <dgm:prSet phldrT="[Text]"/>
      <dgm:spPr>
        <a:solidFill>
          <a:srgbClr val="FF0000"/>
        </a:solidFill>
      </dgm:spPr>
      <dgm:t>
        <a:bodyPr/>
        <a:lstStyle/>
        <a:p>
          <a:r>
            <a:rPr lang="de-DE" dirty="0" err="1"/>
            <a:t>Ticaret</a:t>
          </a:r>
          <a:endParaRPr lang="de-DE" dirty="0"/>
        </a:p>
      </dgm:t>
    </dgm:pt>
    <dgm:pt modelId="{D8E3B599-4C42-49FE-B310-6EFD42826706}" type="parTrans" cxnId="{0AB418EE-4C8A-4757-AC26-97AB0A481AA2}">
      <dgm:prSet/>
      <dgm:spPr/>
      <dgm:t>
        <a:bodyPr/>
        <a:lstStyle/>
        <a:p>
          <a:endParaRPr lang="de-DE"/>
        </a:p>
      </dgm:t>
    </dgm:pt>
    <dgm:pt modelId="{E060D81B-3674-4B5F-8B82-D98F940E2CD2}" type="sibTrans" cxnId="{0AB418EE-4C8A-4757-AC26-97AB0A481AA2}">
      <dgm:prSet/>
      <dgm:spPr/>
      <dgm:t>
        <a:bodyPr/>
        <a:lstStyle/>
        <a:p>
          <a:endParaRPr lang="de-DE"/>
        </a:p>
      </dgm:t>
    </dgm:pt>
    <dgm:pt modelId="{A4504EF8-2EE9-4753-B615-8F70C7C7CC21}">
      <dgm:prSet phldrT="[Text]"/>
      <dgm:spPr>
        <a:solidFill>
          <a:srgbClr val="FF0000"/>
        </a:solidFill>
      </dgm:spPr>
      <dgm:t>
        <a:bodyPr/>
        <a:lstStyle/>
        <a:p>
          <a:r>
            <a:rPr lang="de-DE"/>
            <a:t>İstismar</a:t>
          </a:r>
          <a:endParaRPr lang="de-DE" dirty="0"/>
        </a:p>
      </dgm:t>
    </dgm:pt>
    <dgm:pt modelId="{11EE7022-47AA-43F1-A021-ED0ADC714A47}" type="parTrans" cxnId="{4D99AEE2-86D7-4AEC-9F46-E3A7B47CE3AA}">
      <dgm:prSet/>
      <dgm:spPr/>
      <dgm:t>
        <a:bodyPr/>
        <a:lstStyle/>
        <a:p>
          <a:endParaRPr lang="de-DE"/>
        </a:p>
      </dgm:t>
    </dgm:pt>
    <dgm:pt modelId="{2B2F8FD3-813C-4741-98DC-794B5BA5C686}" type="sibTrans" cxnId="{4D99AEE2-86D7-4AEC-9F46-E3A7B47CE3AA}">
      <dgm:prSet/>
      <dgm:spPr/>
      <dgm:t>
        <a:bodyPr/>
        <a:lstStyle/>
        <a:p>
          <a:endParaRPr lang="de-DE"/>
        </a:p>
      </dgm:t>
    </dgm:pt>
    <dgm:pt modelId="{BB5ED41E-A6BD-4B75-BB74-E616EA85E068}" type="pres">
      <dgm:prSet presAssocID="{384D4EED-DB9D-4030-972A-10F444E2CC33}" presName="cycle" presStyleCnt="0">
        <dgm:presLayoutVars>
          <dgm:dir/>
          <dgm:resizeHandles val="exact"/>
        </dgm:presLayoutVars>
      </dgm:prSet>
      <dgm:spPr/>
    </dgm:pt>
    <dgm:pt modelId="{5E9CCF2F-0ECC-4078-9616-52E3EF216A73}" type="pres">
      <dgm:prSet presAssocID="{52B86FEA-1FD6-43DC-B1B7-8031453D3B9D}" presName="node" presStyleLbl="node1" presStyleIdx="0" presStyleCnt="5">
        <dgm:presLayoutVars>
          <dgm:bulletEnabled val="1"/>
        </dgm:presLayoutVars>
      </dgm:prSet>
      <dgm:spPr/>
    </dgm:pt>
    <dgm:pt modelId="{44C05C4D-759C-4EC9-9CE1-E05A66546627}" type="pres">
      <dgm:prSet presAssocID="{52B86FEA-1FD6-43DC-B1B7-8031453D3B9D}" presName="spNode" presStyleCnt="0"/>
      <dgm:spPr/>
    </dgm:pt>
    <dgm:pt modelId="{190F584A-3F3B-4424-BF7A-484F6E35C265}" type="pres">
      <dgm:prSet presAssocID="{53C830FE-CC32-4B28-ADB3-4A26B46FF71E}" presName="sibTrans" presStyleLbl="sibTrans1D1" presStyleIdx="0" presStyleCnt="5"/>
      <dgm:spPr/>
    </dgm:pt>
    <dgm:pt modelId="{3B3E47FB-3E53-4BC5-B52A-EB4D83533B8A}" type="pres">
      <dgm:prSet presAssocID="{BE1601C8-BED8-4796-A66E-7FEEF0E0D680}" presName="node" presStyleLbl="node1" presStyleIdx="1" presStyleCnt="5">
        <dgm:presLayoutVars>
          <dgm:bulletEnabled val="1"/>
        </dgm:presLayoutVars>
      </dgm:prSet>
      <dgm:spPr/>
    </dgm:pt>
    <dgm:pt modelId="{602D4479-D189-4879-9377-9E72C09C319B}" type="pres">
      <dgm:prSet presAssocID="{BE1601C8-BED8-4796-A66E-7FEEF0E0D680}" presName="spNode" presStyleCnt="0"/>
      <dgm:spPr/>
    </dgm:pt>
    <dgm:pt modelId="{B6E5242A-84D7-4B78-A264-D8A99F25E9F2}" type="pres">
      <dgm:prSet presAssocID="{C392A9C9-D8CB-4D6D-A83F-0AE9761BEDCD}" presName="sibTrans" presStyleLbl="sibTrans1D1" presStyleIdx="1" presStyleCnt="5"/>
      <dgm:spPr/>
    </dgm:pt>
    <dgm:pt modelId="{6071C621-FA09-4243-A0A3-D21964978059}" type="pres">
      <dgm:prSet presAssocID="{AB1D92D3-EC28-4471-A24C-59FDF55629E4}" presName="node" presStyleLbl="node1" presStyleIdx="2" presStyleCnt="5">
        <dgm:presLayoutVars>
          <dgm:bulletEnabled val="1"/>
        </dgm:presLayoutVars>
      </dgm:prSet>
      <dgm:spPr/>
    </dgm:pt>
    <dgm:pt modelId="{DA878AA0-33FD-4F0F-B57F-5EF5EA022900}" type="pres">
      <dgm:prSet presAssocID="{AB1D92D3-EC28-4471-A24C-59FDF55629E4}" presName="spNode" presStyleCnt="0"/>
      <dgm:spPr/>
    </dgm:pt>
    <dgm:pt modelId="{14DFE8B8-422E-4472-8167-764361D3DAC7}" type="pres">
      <dgm:prSet presAssocID="{CB94AB02-0C3D-4003-9C35-80B224BF1CBB}" presName="sibTrans" presStyleLbl="sibTrans1D1" presStyleIdx="2" presStyleCnt="5"/>
      <dgm:spPr/>
    </dgm:pt>
    <dgm:pt modelId="{46257292-7C70-4174-91EE-C8427F9122B5}" type="pres">
      <dgm:prSet presAssocID="{783CFB01-554F-4873-A3DF-C6DDA418EFEA}" presName="node" presStyleLbl="node1" presStyleIdx="3" presStyleCnt="5">
        <dgm:presLayoutVars>
          <dgm:bulletEnabled val="1"/>
        </dgm:presLayoutVars>
      </dgm:prSet>
      <dgm:spPr/>
    </dgm:pt>
    <dgm:pt modelId="{8F4E43A8-D885-43AD-A72B-1A03D818E796}" type="pres">
      <dgm:prSet presAssocID="{783CFB01-554F-4873-A3DF-C6DDA418EFEA}" presName="spNode" presStyleCnt="0"/>
      <dgm:spPr/>
    </dgm:pt>
    <dgm:pt modelId="{B2AFF499-1C80-4BE3-8C56-B845AFFB6249}" type="pres">
      <dgm:prSet presAssocID="{E060D81B-3674-4B5F-8B82-D98F940E2CD2}" presName="sibTrans" presStyleLbl="sibTrans1D1" presStyleIdx="3" presStyleCnt="5"/>
      <dgm:spPr/>
    </dgm:pt>
    <dgm:pt modelId="{97BB58C7-57EE-4F07-8A48-8245D8DEEC79}" type="pres">
      <dgm:prSet presAssocID="{A4504EF8-2EE9-4753-B615-8F70C7C7CC21}" presName="node" presStyleLbl="node1" presStyleIdx="4" presStyleCnt="5">
        <dgm:presLayoutVars>
          <dgm:bulletEnabled val="1"/>
        </dgm:presLayoutVars>
      </dgm:prSet>
      <dgm:spPr/>
    </dgm:pt>
    <dgm:pt modelId="{440C5AEF-3C93-4977-A9AF-74DD844C294B}" type="pres">
      <dgm:prSet presAssocID="{A4504EF8-2EE9-4753-B615-8F70C7C7CC21}" presName="spNode" presStyleCnt="0"/>
      <dgm:spPr/>
    </dgm:pt>
    <dgm:pt modelId="{92B53C02-EB6D-4752-965A-748810CEF084}" type="pres">
      <dgm:prSet presAssocID="{2B2F8FD3-813C-4741-98DC-794B5BA5C686}" presName="sibTrans" presStyleLbl="sibTrans1D1" presStyleIdx="4" presStyleCnt="5"/>
      <dgm:spPr/>
    </dgm:pt>
  </dgm:ptLst>
  <dgm:cxnLst>
    <dgm:cxn modelId="{5A1C1532-DA71-492E-8021-F17FD9B576D8}" type="presOf" srcId="{A4504EF8-2EE9-4753-B615-8F70C7C7CC21}" destId="{97BB58C7-57EE-4F07-8A48-8245D8DEEC79}" srcOrd="0" destOrd="0" presId="urn:microsoft.com/office/officeart/2005/8/layout/cycle5"/>
    <dgm:cxn modelId="{C4749137-FEDC-4C26-AA40-3B2A4EBBD5D0}" type="presOf" srcId="{783CFB01-554F-4873-A3DF-C6DDA418EFEA}" destId="{46257292-7C70-4174-91EE-C8427F9122B5}" srcOrd="0" destOrd="0" presId="urn:microsoft.com/office/officeart/2005/8/layout/cycle5"/>
    <dgm:cxn modelId="{B673955F-1D55-4B37-A37B-B2010A6005FA}" srcId="{384D4EED-DB9D-4030-972A-10F444E2CC33}" destId="{52B86FEA-1FD6-43DC-B1B7-8031453D3B9D}" srcOrd="0" destOrd="0" parTransId="{50EF50F2-3AD3-4FBC-8C26-1F4684F1CF32}" sibTransId="{53C830FE-CC32-4B28-ADB3-4A26B46FF71E}"/>
    <dgm:cxn modelId="{23544C69-EB1C-4918-B11E-8CD187228C7F}" type="presOf" srcId="{AB1D92D3-EC28-4471-A24C-59FDF55629E4}" destId="{6071C621-FA09-4243-A0A3-D21964978059}" srcOrd="0" destOrd="0" presId="urn:microsoft.com/office/officeart/2005/8/layout/cycle5"/>
    <dgm:cxn modelId="{DA44B672-6604-4263-BD9A-9939DDB73559}" type="presOf" srcId="{2B2F8FD3-813C-4741-98DC-794B5BA5C686}" destId="{92B53C02-EB6D-4752-965A-748810CEF084}" srcOrd="0" destOrd="0" presId="urn:microsoft.com/office/officeart/2005/8/layout/cycle5"/>
    <dgm:cxn modelId="{70D98789-0C2D-494A-90AA-744CBCC49C53}" type="presOf" srcId="{E060D81B-3674-4B5F-8B82-D98F940E2CD2}" destId="{B2AFF499-1C80-4BE3-8C56-B845AFFB6249}" srcOrd="0" destOrd="0" presId="urn:microsoft.com/office/officeart/2005/8/layout/cycle5"/>
    <dgm:cxn modelId="{3225BC91-1CDD-4703-80C3-B5894225598F}" type="presOf" srcId="{384D4EED-DB9D-4030-972A-10F444E2CC33}" destId="{BB5ED41E-A6BD-4B75-BB74-E616EA85E068}" srcOrd="0" destOrd="0" presId="urn:microsoft.com/office/officeart/2005/8/layout/cycle5"/>
    <dgm:cxn modelId="{91480692-322A-49F8-8FB1-A50BEBFAB643}" type="presOf" srcId="{C392A9C9-D8CB-4D6D-A83F-0AE9761BEDCD}" destId="{B6E5242A-84D7-4B78-A264-D8A99F25E9F2}" srcOrd="0" destOrd="0" presId="urn:microsoft.com/office/officeart/2005/8/layout/cycle5"/>
    <dgm:cxn modelId="{3B5D2DAA-D987-4427-BE2B-7885C9D6A57F}" type="presOf" srcId="{52B86FEA-1FD6-43DC-B1B7-8031453D3B9D}" destId="{5E9CCF2F-0ECC-4078-9616-52E3EF216A73}" srcOrd="0" destOrd="0" presId="urn:microsoft.com/office/officeart/2005/8/layout/cycle5"/>
    <dgm:cxn modelId="{388A1AAF-D068-47D6-8F14-6697E7B5B545}" srcId="{384D4EED-DB9D-4030-972A-10F444E2CC33}" destId="{BE1601C8-BED8-4796-A66E-7FEEF0E0D680}" srcOrd="1" destOrd="0" parTransId="{B061C351-6FF3-4B18-BD70-9AF781B683FD}" sibTransId="{C392A9C9-D8CB-4D6D-A83F-0AE9761BEDCD}"/>
    <dgm:cxn modelId="{5BBB0CB1-5ACA-46FD-BD4E-DE51AAFD491D}" srcId="{384D4EED-DB9D-4030-972A-10F444E2CC33}" destId="{AB1D92D3-EC28-4471-A24C-59FDF55629E4}" srcOrd="2" destOrd="0" parTransId="{E0BC8BDD-17D4-4BEB-8D87-4305FE9D3AA0}" sibTransId="{CB94AB02-0C3D-4003-9C35-80B224BF1CBB}"/>
    <dgm:cxn modelId="{94146CCD-69F2-42AA-8417-37C3AFB8D3DC}" type="presOf" srcId="{BE1601C8-BED8-4796-A66E-7FEEF0E0D680}" destId="{3B3E47FB-3E53-4BC5-B52A-EB4D83533B8A}" srcOrd="0" destOrd="0" presId="urn:microsoft.com/office/officeart/2005/8/layout/cycle5"/>
    <dgm:cxn modelId="{4D99AEE2-86D7-4AEC-9F46-E3A7B47CE3AA}" srcId="{384D4EED-DB9D-4030-972A-10F444E2CC33}" destId="{A4504EF8-2EE9-4753-B615-8F70C7C7CC21}" srcOrd="4" destOrd="0" parTransId="{11EE7022-47AA-43F1-A021-ED0ADC714A47}" sibTransId="{2B2F8FD3-813C-4741-98DC-794B5BA5C686}"/>
    <dgm:cxn modelId="{055DF4E4-E2E4-4D57-B004-51ECC4A09046}" type="presOf" srcId="{CB94AB02-0C3D-4003-9C35-80B224BF1CBB}" destId="{14DFE8B8-422E-4472-8167-764361D3DAC7}" srcOrd="0" destOrd="0" presId="urn:microsoft.com/office/officeart/2005/8/layout/cycle5"/>
    <dgm:cxn modelId="{0AB418EE-4C8A-4757-AC26-97AB0A481AA2}" srcId="{384D4EED-DB9D-4030-972A-10F444E2CC33}" destId="{783CFB01-554F-4873-A3DF-C6DDA418EFEA}" srcOrd="3" destOrd="0" parTransId="{D8E3B599-4C42-49FE-B310-6EFD42826706}" sibTransId="{E060D81B-3674-4B5F-8B82-D98F940E2CD2}"/>
    <dgm:cxn modelId="{E9AA8FFB-8C14-476F-B61A-BD2A8963A67D}" type="presOf" srcId="{53C830FE-CC32-4B28-ADB3-4A26B46FF71E}" destId="{190F584A-3F3B-4424-BF7A-484F6E35C265}" srcOrd="0" destOrd="0" presId="urn:microsoft.com/office/officeart/2005/8/layout/cycle5"/>
    <dgm:cxn modelId="{90B9EC6B-5876-47A8-83D4-9F729F4A1A88}" type="presParOf" srcId="{BB5ED41E-A6BD-4B75-BB74-E616EA85E068}" destId="{5E9CCF2F-0ECC-4078-9616-52E3EF216A73}" srcOrd="0" destOrd="0" presId="urn:microsoft.com/office/officeart/2005/8/layout/cycle5"/>
    <dgm:cxn modelId="{0702BE90-3E21-490A-A78C-6A8B3842E29A}" type="presParOf" srcId="{BB5ED41E-A6BD-4B75-BB74-E616EA85E068}" destId="{44C05C4D-759C-4EC9-9CE1-E05A66546627}" srcOrd="1" destOrd="0" presId="urn:microsoft.com/office/officeart/2005/8/layout/cycle5"/>
    <dgm:cxn modelId="{3C9FBDAB-3E1E-443A-BC72-C8A55F01D7D0}" type="presParOf" srcId="{BB5ED41E-A6BD-4B75-BB74-E616EA85E068}" destId="{190F584A-3F3B-4424-BF7A-484F6E35C265}" srcOrd="2" destOrd="0" presId="urn:microsoft.com/office/officeart/2005/8/layout/cycle5"/>
    <dgm:cxn modelId="{B5E4BE10-9786-4FD9-BB4F-6283D921E322}" type="presParOf" srcId="{BB5ED41E-A6BD-4B75-BB74-E616EA85E068}" destId="{3B3E47FB-3E53-4BC5-B52A-EB4D83533B8A}" srcOrd="3" destOrd="0" presId="urn:microsoft.com/office/officeart/2005/8/layout/cycle5"/>
    <dgm:cxn modelId="{F49BA271-B52E-4CD9-B6A3-5BBAB7A6E28B}" type="presParOf" srcId="{BB5ED41E-A6BD-4B75-BB74-E616EA85E068}" destId="{602D4479-D189-4879-9377-9E72C09C319B}" srcOrd="4" destOrd="0" presId="urn:microsoft.com/office/officeart/2005/8/layout/cycle5"/>
    <dgm:cxn modelId="{2FB07485-4007-4E18-8B05-2B36AAC01D0C}" type="presParOf" srcId="{BB5ED41E-A6BD-4B75-BB74-E616EA85E068}" destId="{B6E5242A-84D7-4B78-A264-D8A99F25E9F2}" srcOrd="5" destOrd="0" presId="urn:microsoft.com/office/officeart/2005/8/layout/cycle5"/>
    <dgm:cxn modelId="{B238F4A2-20DF-49C1-99F7-45F1A44F0993}" type="presParOf" srcId="{BB5ED41E-A6BD-4B75-BB74-E616EA85E068}" destId="{6071C621-FA09-4243-A0A3-D21964978059}" srcOrd="6" destOrd="0" presId="urn:microsoft.com/office/officeart/2005/8/layout/cycle5"/>
    <dgm:cxn modelId="{04F76A5F-270E-42D0-8C8A-C6C0E6F210C2}" type="presParOf" srcId="{BB5ED41E-A6BD-4B75-BB74-E616EA85E068}" destId="{DA878AA0-33FD-4F0F-B57F-5EF5EA022900}" srcOrd="7" destOrd="0" presId="urn:microsoft.com/office/officeart/2005/8/layout/cycle5"/>
    <dgm:cxn modelId="{98CCD1CD-5E09-46D7-A703-FABAFC8121E5}" type="presParOf" srcId="{BB5ED41E-A6BD-4B75-BB74-E616EA85E068}" destId="{14DFE8B8-422E-4472-8167-764361D3DAC7}" srcOrd="8" destOrd="0" presId="urn:microsoft.com/office/officeart/2005/8/layout/cycle5"/>
    <dgm:cxn modelId="{6F8FEAB2-C688-4400-9505-E6649826BB25}" type="presParOf" srcId="{BB5ED41E-A6BD-4B75-BB74-E616EA85E068}" destId="{46257292-7C70-4174-91EE-C8427F9122B5}" srcOrd="9" destOrd="0" presId="urn:microsoft.com/office/officeart/2005/8/layout/cycle5"/>
    <dgm:cxn modelId="{587963D2-B39F-47EF-B1D5-31CADB3E5D04}" type="presParOf" srcId="{BB5ED41E-A6BD-4B75-BB74-E616EA85E068}" destId="{8F4E43A8-D885-43AD-A72B-1A03D818E796}" srcOrd="10" destOrd="0" presId="urn:microsoft.com/office/officeart/2005/8/layout/cycle5"/>
    <dgm:cxn modelId="{E4943E4F-8330-4563-AE18-5ED88C2DC351}" type="presParOf" srcId="{BB5ED41E-A6BD-4B75-BB74-E616EA85E068}" destId="{B2AFF499-1C80-4BE3-8C56-B845AFFB6249}" srcOrd="11" destOrd="0" presId="urn:microsoft.com/office/officeart/2005/8/layout/cycle5"/>
    <dgm:cxn modelId="{0FE4D1E4-4274-421D-87F3-2E62C38C83F7}" type="presParOf" srcId="{BB5ED41E-A6BD-4B75-BB74-E616EA85E068}" destId="{97BB58C7-57EE-4F07-8A48-8245D8DEEC79}" srcOrd="12" destOrd="0" presId="urn:microsoft.com/office/officeart/2005/8/layout/cycle5"/>
    <dgm:cxn modelId="{9AE191CC-AD92-4C4C-941E-0F0B4A062C9C}" type="presParOf" srcId="{BB5ED41E-A6BD-4B75-BB74-E616EA85E068}" destId="{440C5AEF-3C93-4977-A9AF-74DD844C294B}" srcOrd="13" destOrd="0" presId="urn:microsoft.com/office/officeart/2005/8/layout/cycle5"/>
    <dgm:cxn modelId="{27CA15B9-AF0E-4D1A-B554-621D407D9138}" type="presParOf" srcId="{BB5ED41E-A6BD-4B75-BB74-E616EA85E068}" destId="{92B53C02-EB6D-4752-965A-748810CEF084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CCF2F-0ECC-4078-9616-52E3EF216A73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Hure</a:t>
          </a:r>
        </a:p>
      </dsp:txBody>
      <dsp:txXfrm>
        <a:off x="3230487" y="59640"/>
        <a:ext cx="1667024" cy="1044029"/>
      </dsp:txXfrm>
    </dsp:sp>
    <dsp:sp modelId="{A93153C1-D950-4068-BC28-D448433DC91F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BB3F3-7A97-4641-83D8-ABAC60DB50B0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Hohepriester</a:t>
          </a:r>
        </a:p>
      </dsp:txBody>
      <dsp:txXfrm>
        <a:off x="5427548" y="1655898"/>
        <a:ext cx="1667024" cy="1044029"/>
      </dsp:txXfrm>
    </dsp:sp>
    <dsp:sp modelId="{FB82C4F1-5056-4FBC-8FFF-38F5676F3D93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D72AA-6EFF-45C7-BAD1-8C967FC85421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Götzendienst</a:t>
          </a:r>
        </a:p>
      </dsp:txBody>
      <dsp:txXfrm>
        <a:off x="4588345" y="4238698"/>
        <a:ext cx="1667024" cy="1044029"/>
      </dsp:txXfrm>
    </dsp:sp>
    <dsp:sp modelId="{7361FA96-0005-4A40-9767-60928A1CE639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EB409-914C-4F1F-A23D-D423B274F243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Handel</a:t>
          </a:r>
        </a:p>
      </dsp:txBody>
      <dsp:txXfrm>
        <a:off x="1872629" y="4238698"/>
        <a:ext cx="1667024" cy="1044029"/>
      </dsp:txXfrm>
    </dsp:sp>
    <dsp:sp modelId="{9E3659A5-DF2B-47B0-B3AB-0D16B91330BF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04F1C-8CD8-4900-B009-C722602F64ED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/>
            <a:t>Ausbeutung</a:t>
          </a:r>
        </a:p>
      </dsp:txBody>
      <dsp:txXfrm>
        <a:off x="1033427" y="1655898"/>
        <a:ext cx="1667024" cy="1044029"/>
      </dsp:txXfrm>
    </dsp:sp>
    <dsp:sp modelId="{7A631C11-7EDA-484C-A362-E7D3E9A2F742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CCF2F-0ECC-4078-9616-52E3EF216A73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Harlot</a:t>
          </a:r>
          <a:endParaRPr lang="de-DE" sz="2300" kern="1200" dirty="0"/>
        </a:p>
      </dsp:txBody>
      <dsp:txXfrm>
        <a:off x="3230487" y="59640"/>
        <a:ext cx="1667024" cy="1044029"/>
      </dsp:txXfrm>
    </dsp:sp>
    <dsp:sp modelId="{A93153C1-D950-4068-BC28-D448433DC91F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ABB3F3-7A97-4641-83D8-ABAC60DB50B0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Hig</a:t>
          </a:r>
          <a:r>
            <a:rPr lang="de-DE" sz="2300" kern="1200" dirty="0"/>
            <a:t> priest</a:t>
          </a:r>
        </a:p>
      </dsp:txBody>
      <dsp:txXfrm>
        <a:off x="5427548" y="1655898"/>
        <a:ext cx="1667024" cy="1044029"/>
      </dsp:txXfrm>
    </dsp:sp>
    <dsp:sp modelId="{FB82C4F1-5056-4FBC-8FFF-38F5676F3D93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1D72AA-6EFF-45C7-BAD1-8C967FC85421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Idol </a:t>
          </a:r>
          <a:r>
            <a:rPr lang="de-DE" sz="2300" kern="1200" dirty="0" err="1"/>
            <a:t>worship</a:t>
          </a:r>
          <a:endParaRPr lang="de-DE" sz="2300" kern="1200" dirty="0"/>
        </a:p>
      </dsp:txBody>
      <dsp:txXfrm>
        <a:off x="4588345" y="4238698"/>
        <a:ext cx="1667024" cy="1044029"/>
      </dsp:txXfrm>
    </dsp:sp>
    <dsp:sp modelId="{7361FA96-0005-4A40-9767-60928A1CE639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76EB409-914C-4F1F-A23D-D423B274F243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/>
            <a:t>trade</a:t>
          </a:r>
        </a:p>
      </dsp:txBody>
      <dsp:txXfrm>
        <a:off x="1872629" y="4238698"/>
        <a:ext cx="1667024" cy="1044029"/>
      </dsp:txXfrm>
    </dsp:sp>
    <dsp:sp modelId="{9E3659A5-DF2B-47B0-B3AB-0D16B91330BF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D04F1C-8CD8-4900-B009-C722602F64ED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300" kern="1200" dirty="0" err="1"/>
            <a:t>exploitation</a:t>
          </a:r>
          <a:endParaRPr lang="de-DE" sz="2300" kern="1200" dirty="0"/>
        </a:p>
      </dsp:txBody>
      <dsp:txXfrm>
        <a:off x="1033427" y="1655898"/>
        <a:ext cx="1667024" cy="1044029"/>
      </dsp:txXfrm>
    </dsp:sp>
    <dsp:sp modelId="{7A631C11-7EDA-484C-A362-E7D3E9A2F742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9CCF2F-0ECC-4078-9616-52E3EF216A73}">
      <dsp:nvSpPr>
        <dsp:cNvPr id="0" name=""/>
        <dsp:cNvSpPr/>
      </dsp:nvSpPr>
      <dsp:spPr>
        <a:xfrm>
          <a:off x="3174007" y="3160"/>
          <a:ext cx="1779984" cy="1156989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Fahişe</a:t>
          </a:r>
          <a:endParaRPr lang="de-DE" sz="2200" kern="1200" dirty="0"/>
        </a:p>
      </dsp:txBody>
      <dsp:txXfrm>
        <a:off x="3230487" y="59640"/>
        <a:ext cx="1667024" cy="1044029"/>
      </dsp:txXfrm>
    </dsp:sp>
    <dsp:sp modelId="{190F584A-3F3B-4424-BF7A-484F6E35C265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3438230" y="294173"/>
              </a:moveTo>
              <a:arcTo wR="2310126" hR="2310126" stAng="17953853" swAng="121087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3E47FB-3E53-4BC5-B52A-EB4D83533B8A}">
      <dsp:nvSpPr>
        <dsp:cNvPr id="0" name=""/>
        <dsp:cNvSpPr/>
      </dsp:nvSpPr>
      <dsp:spPr>
        <a:xfrm>
          <a:off x="5371068" y="1599418"/>
          <a:ext cx="1779984" cy="1156989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Baş</a:t>
          </a:r>
          <a:r>
            <a:rPr lang="de-DE" sz="2200" kern="1200" dirty="0"/>
            <a:t> </a:t>
          </a:r>
          <a:r>
            <a:rPr lang="de-DE" sz="2200" kern="1200" dirty="0" err="1"/>
            <a:t>Rahip</a:t>
          </a:r>
          <a:endParaRPr lang="de-DE" sz="2200" kern="1200" dirty="0"/>
        </a:p>
      </dsp:txBody>
      <dsp:txXfrm>
        <a:off x="5427548" y="1655898"/>
        <a:ext cx="1667024" cy="1044029"/>
      </dsp:txXfrm>
    </dsp:sp>
    <dsp:sp modelId="{B6E5242A-84D7-4B78-A264-D8A99F25E9F2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4614700" y="2470186"/>
              </a:moveTo>
              <a:arcTo wR="2310126" hR="2310126" stAng="21838381" swAng="135921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71C621-FA09-4243-A0A3-D21964978059}">
      <dsp:nvSpPr>
        <dsp:cNvPr id="0" name=""/>
        <dsp:cNvSpPr/>
      </dsp:nvSpPr>
      <dsp:spPr>
        <a:xfrm>
          <a:off x="4531865" y="4182218"/>
          <a:ext cx="1779984" cy="1156989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Putperestlik</a:t>
          </a:r>
          <a:endParaRPr lang="de-DE" sz="2200" kern="1200" dirty="0"/>
        </a:p>
      </dsp:txBody>
      <dsp:txXfrm>
        <a:off x="4588345" y="4238698"/>
        <a:ext cx="1667024" cy="1044029"/>
      </dsp:txXfrm>
    </dsp:sp>
    <dsp:sp modelId="{14DFE8B8-422E-4472-8167-764361D3DAC7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593389" y="4602819"/>
              </a:moveTo>
              <a:arcTo wR="2310126" hR="2310126" stAng="4977406" swAng="845189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257292-7C70-4174-91EE-C8427F9122B5}">
      <dsp:nvSpPr>
        <dsp:cNvPr id="0" name=""/>
        <dsp:cNvSpPr/>
      </dsp:nvSpPr>
      <dsp:spPr>
        <a:xfrm>
          <a:off x="1816149" y="4182218"/>
          <a:ext cx="1779984" cy="1156989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 err="1"/>
            <a:t>Ticaret</a:t>
          </a:r>
          <a:endParaRPr lang="de-DE" sz="2200" kern="1200" dirty="0"/>
        </a:p>
      </dsp:txBody>
      <dsp:txXfrm>
        <a:off x="1872629" y="4238698"/>
        <a:ext cx="1667024" cy="1044029"/>
      </dsp:txXfrm>
    </dsp:sp>
    <dsp:sp modelId="{B2AFF499-1C80-4BE3-8C56-B845AFFB6249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244996" y="3345463"/>
              </a:moveTo>
              <a:arcTo wR="2310126" hR="2310126" stAng="9202406" swAng="1359213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BB58C7-57EE-4F07-8A48-8245D8DEEC79}">
      <dsp:nvSpPr>
        <dsp:cNvPr id="0" name=""/>
        <dsp:cNvSpPr/>
      </dsp:nvSpPr>
      <dsp:spPr>
        <a:xfrm>
          <a:off x="976947" y="1599418"/>
          <a:ext cx="1779984" cy="1156989"/>
        </a:xfrm>
        <a:prstGeom prst="roundRect">
          <a:avLst/>
        </a:prstGeom>
        <a:solidFill>
          <a:srgbClr val="FF0000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/>
            <a:t>İstismar</a:t>
          </a:r>
          <a:endParaRPr lang="de-DE" sz="2200" kern="1200" dirty="0"/>
        </a:p>
      </dsp:txBody>
      <dsp:txXfrm>
        <a:off x="1033427" y="1655898"/>
        <a:ext cx="1667024" cy="1044029"/>
      </dsp:txXfrm>
    </dsp:sp>
    <dsp:sp modelId="{92B53C02-EB6D-4752-965A-748810CEF084}">
      <dsp:nvSpPr>
        <dsp:cNvPr id="0" name=""/>
        <dsp:cNvSpPr/>
      </dsp:nvSpPr>
      <dsp:spPr>
        <a:xfrm>
          <a:off x="1753873" y="581655"/>
          <a:ext cx="4620252" cy="4620252"/>
        </a:xfrm>
        <a:custGeom>
          <a:avLst/>
          <a:gdLst/>
          <a:ahLst/>
          <a:cxnLst/>
          <a:rect l="0" t="0" r="0" b="0"/>
          <a:pathLst>
            <a:path>
              <a:moveTo>
                <a:pt x="555794" y="807127"/>
              </a:moveTo>
              <a:arcTo wR="2310126" hR="2310126" stAng="13235271" swAng="1210876"/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434275-6AF6-E62D-AEE6-9097096AEC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5906220-621D-93E7-DF7F-69ADCFC79A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4124AF-4F06-51A0-3DD9-5BE45CC41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30F-469B-4762-B559-8783162EE909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37DEF5-530E-CFC2-DC1D-F0C4B465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0895803-DB50-6612-4B03-9D06291DA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BD-1910-400D-A050-580D8B7FC0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3920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07D9B4-A7FB-1BEC-7997-FB8A7F752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13E2B4-EB5F-CBB9-E9F2-42E591E466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7A7475-24B5-BBE1-748E-BC9644E39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30F-469B-4762-B559-8783162EE909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876AAF-9CA1-E395-842C-3F9732FD5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E5F634-476B-EC6E-2DBF-C422A3336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BD-1910-400D-A050-580D8B7FC0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3921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B9C3306-41B9-41D8-17E5-56200B608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BB32F1B-5AB9-AD8A-32C6-BF39F4EBF4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DE4FE6-70B3-5B96-BA65-E77E6EEAB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30F-469B-4762-B559-8783162EE909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C1977F-E97B-76C2-D5DF-7F6399BF2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6E7B248-339D-7B40-7B57-EC86D05A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BD-1910-400D-A050-580D8B7FC0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0229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A77113-5B7B-9DD5-3E07-E2188ED9A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4A4620-BDC8-036A-B8AC-B407EAC364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4BDBE5A-671A-9471-8DCB-F87BB34FD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30F-469B-4762-B559-8783162EE909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CCD54A-E45C-4A6D-74FC-A0C8DA109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002529-B6B7-82BB-229A-7A020D740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BD-1910-400D-A050-580D8B7FC0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18414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B70B15-3467-5833-B481-20E6790A0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8DE2E34-4E30-FBCF-C77D-3E6B4074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DA19FC-C135-5B1A-1B35-A87A0AA6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30F-469B-4762-B559-8783162EE909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40E1773-AEBE-B94A-F421-50DB4BEDF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F7A2EC8-5E58-9294-7C16-41D56044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BD-1910-400D-A050-580D8B7FC0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4912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AF8CF7-D098-3831-1250-30C820D00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D410689-E8C2-CB24-BD49-652CAFB69F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ABA39C-9821-0831-FEA4-091110DD4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93F0736-34CC-39D8-E0B2-F2224938F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30F-469B-4762-B559-8783162EE909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E0BA757-532E-E612-B932-36FEF280C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E3F4F11-0DB5-78FB-A685-8B621884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BD-1910-400D-A050-580D8B7FC0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139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7EBF1F-FDC2-4FD1-3AF4-2EC7978286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DB8A73F-DE2C-03A5-BB15-9F839C1FF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CA082C0-7870-5E15-B493-DBE9109967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F562EE2-3DC4-5CE3-E6E4-86D9CA390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FCEE16D-E639-3CD2-B17B-0558A769DF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3D36747-BE2C-4E2E-0D77-11A92477F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30F-469B-4762-B559-8783162EE909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C143F61-A8B4-9B91-8A92-9ACB39B97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F224568-7D02-3221-C05A-72AF214FC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BD-1910-400D-A050-580D8B7FC0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9620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ACFBA5-FAAE-2FA5-39EF-AC1B38A5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47274E6-CC40-84F4-DECD-6A105A9A3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30F-469B-4762-B559-8783162EE909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2E3BFFA-8216-3207-A1E2-ADDA31430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47770E-B92A-8194-E0DF-649C755A1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BD-1910-400D-A050-580D8B7FC0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0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BC53765-661A-23BD-A193-42DAD654C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30F-469B-4762-B559-8783162EE909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EAD0093-0830-82B1-EDA9-7D0562C3E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F607766-0314-AA62-A2E0-BFECC3917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BD-1910-400D-A050-580D8B7FC0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0048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AC4215-17D6-70BD-536A-2EDC8C1D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000488-D882-63A5-2DC7-E7BD388D09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3820768-32CC-7F9C-DBAE-1BA7E00880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B9B633D-9F63-9EC0-99A3-48932FF68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30F-469B-4762-B559-8783162EE909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A2B7E6F-E0A1-8122-0825-FF3FCA926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5BB6F9B-10AA-9F7B-E589-20A3D5D5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BD-1910-400D-A050-580D8B7FC0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2581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41B6229-604E-CB0A-FFEC-EF5E37991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7405791-91CB-BA68-82A7-A88C5DE07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27D26A9-18D4-EEB6-D852-25750A49D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651502-17D5-4AF5-8302-3AB3B039B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9130F-469B-4762-B559-8783162EE909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B29A31-2284-B634-6AB1-943382A68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1A10E76-D337-7528-F52D-B6A397DAA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B0BABD-1910-400D-A050-580D8B7FC0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19664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6528F73-A5DD-D00E-69E9-3DF2D0A12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AFC874-34D7-C8DE-3138-0EFA89F17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CC976D-A54A-8336-02A4-CEDD6D1867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59130F-469B-4762-B559-8783162EE909}" type="datetimeFigureOut">
              <a:rPr lang="de-DE" smtClean="0"/>
              <a:t>27.05.2024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969E8E7-A7C0-299A-2B41-EE6528B6B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92A0050-C6E1-1F3A-E9C4-F90FAD0D36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B0BABD-1910-400D-A050-580D8B7FC0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6847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5642F1D8-D9EF-2809-7610-7BB8B12DC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9224682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3FE0434F-C783-0619-E787-2FB01AB1C390}"/>
              </a:ext>
            </a:extLst>
          </p:cNvPr>
          <p:cNvSpPr txBox="1"/>
          <p:nvPr/>
        </p:nvSpPr>
        <p:spPr>
          <a:xfrm>
            <a:off x="7723762" y="1575881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ähnelt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361B53-8820-7764-96FA-4B5824558582}"/>
              </a:ext>
            </a:extLst>
          </p:cNvPr>
          <p:cNvSpPr txBox="1"/>
          <p:nvPr/>
        </p:nvSpPr>
        <p:spPr>
          <a:xfrm>
            <a:off x="8541615" y="4494179"/>
            <a:ext cx="98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Führt zu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7E904BC-8434-1362-CEA2-33318AC5096A}"/>
              </a:ext>
            </a:extLst>
          </p:cNvPr>
          <p:cNvSpPr txBox="1"/>
          <p:nvPr/>
        </p:nvSpPr>
        <p:spPr>
          <a:xfrm>
            <a:off x="5601890" y="6138333"/>
            <a:ext cx="1196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beeinflußt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56697D0-42C4-4561-0E31-B3F317D4A9F8}"/>
              </a:ext>
            </a:extLst>
          </p:cNvPr>
          <p:cNvSpPr txBox="1"/>
          <p:nvPr/>
        </p:nvSpPr>
        <p:spPr>
          <a:xfrm>
            <a:off x="2801566" y="4212077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Äußert sich in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F99546A-63D4-F751-33AC-7F5E3612616C}"/>
              </a:ext>
            </a:extLst>
          </p:cNvPr>
          <p:cNvSpPr txBox="1"/>
          <p:nvPr/>
        </p:nvSpPr>
        <p:spPr>
          <a:xfrm>
            <a:off x="3365770" y="1488332"/>
            <a:ext cx="1252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beschreibt</a:t>
            </a:r>
          </a:p>
        </p:txBody>
      </p:sp>
    </p:spTree>
    <p:extLst>
      <p:ext uri="{BB962C8B-B14F-4D97-AF65-F5344CB8AC3E}">
        <p14:creationId xmlns:p14="http://schemas.microsoft.com/office/powerpoint/2010/main" val="35647491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5642F1D8-D9EF-2809-7610-7BB8B12DC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7223906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3FE0434F-C783-0619-E787-2FB01AB1C390}"/>
              </a:ext>
            </a:extLst>
          </p:cNvPr>
          <p:cNvSpPr txBox="1"/>
          <p:nvPr/>
        </p:nvSpPr>
        <p:spPr>
          <a:xfrm>
            <a:off x="7723762" y="1575881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similar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361B53-8820-7764-96FA-4B5824558582}"/>
              </a:ext>
            </a:extLst>
          </p:cNvPr>
          <p:cNvSpPr txBox="1"/>
          <p:nvPr/>
        </p:nvSpPr>
        <p:spPr>
          <a:xfrm>
            <a:off x="8541615" y="4494179"/>
            <a:ext cx="1035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Leads to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7E904BC-8434-1362-CEA2-33318AC5096A}"/>
              </a:ext>
            </a:extLst>
          </p:cNvPr>
          <p:cNvSpPr txBox="1"/>
          <p:nvPr/>
        </p:nvSpPr>
        <p:spPr>
          <a:xfrm>
            <a:off x="5601890" y="6138333"/>
            <a:ext cx="998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impacts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56697D0-42C4-4561-0E31-B3F317D4A9F8}"/>
              </a:ext>
            </a:extLst>
          </p:cNvPr>
          <p:cNvSpPr txBox="1"/>
          <p:nvPr/>
        </p:nvSpPr>
        <p:spPr>
          <a:xfrm>
            <a:off x="2801566" y="4212077"/>
            <a:ext cx="1778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Becomes</a:t>
            </a:r>
            <a:r>
              <a:rPr lang="de-DE" dirty="0"/>
              <a:t> real in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F99546A-63D4-F751-33AC-7F5E3612616C}"/>
              </a:ext>
            </a:extLst>
          </p:cNvPr>
          <p:cNvSpPr txBox="1"/>
          <p:nvPr/>
        </p:nvSpPr>
        <p:spPr>
          <a:xfrm>
            <a:off x="3365770" y="1488332"/>
            <a:ext cx="1165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describes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1617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 12">
            <a:extLst>
              <a:ext uri="{FF2B5EF4-FFF2-40B4-BE49-F238E27FC236}">
                <a16:creationId xmlns:a16="http://schemas.microsoft.com/office/drawing/2014/main" id="{5642F1D8-D9EF-2809-7610-7BB8B12DCA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7358477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Textfeld 13">
            <a:extLst>
              <a:ext uri="{FF2B5EF4-FFF2-40B4-BE49-F238E27FC236}">
                <a16:creationId xmlns:a16="http://schemas.microsoft.com/office/drawing/2014/main" id="{3FE0434F-C783-0619-E787-2FB01AB1C390}"/>
              </a:ext>
            </a:extLst>
          </p:cNvPr>
          <p:cNvSpPr txBox="1"/>
          <p:nvPr/>
        </p:nvSpPr>
        <p:spPr>
          <a:xfrm>
            <a:off x="7723762" y="1575881"/>
            <a:ext cx="859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benzer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7361B53-8820-7764-96FA-4B5824558582}"/>
              </a:ext>
            </a:extLst>
          </p:cNvPr>
          <p:cNvSpPr txBox="1"/>
          <p:nvPr/>
        </p:nvSpPr>
        <p:spPr>
          <a:xfrm>
            <a:off x="8541615" y="4494179"/>
            <a:ext cx="19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Şuraya</a:t>
            </a:r>
            <a:r>
              <a:rPr lang="de-DE" dirty="0"/>
              <a:t> </a:t>
            </a:r>
            <a:r>
              <a:rPr lang="de-DE" dirty="0" err="1"/>
              <a:t>yönlendirir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47E904BC-8434-1362-CEA2-33318AC5096A}"/>
              </a:ext>
            </a:extLst>
          </p:cNvPr>
          <p:cNvSpPr txBox="1"/>
          <p:nvPr/>
        </p:nvSpPr>
        <p:spPr>
          <a:xfrm>
            <a:off x="5601890" y="6138333"/>
            <a:ext cx="12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etkilenmiş</a:t>
            </a:r>
            <a:endParaRPr lang="de-DE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56697D0-42C4-4561-0E31-B3F317D4A9F8}"/>
              </a:ext>
            </a:extLst>
          </p:cNvPr>
          <p:cNvSpPr txBox="1"/>
          <p:nvPr/>
        </p:nvSpPr>
        <p:spPr>
          <a:xfrm>
            <a:off x="2801566" y="4212077"/>
            <a:ext cx="3008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Kendini şu şekilde ifade eder</a:t>
            </a:r>
            <a:endParaRPr lang="de-DE" dirty="0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F99546A-63D4-F751-33AC-7F5E3612616C}"/>
              </a:ext>
            </a:extLst>
          </p:cNvPr>
          <p:cNvSpPr txBox="1"/>
          <p:nvPr/>
        </p:nvSpPr>
        <p:spPr>
          <a:xfrm>
            <a:off x="3365770" y="148833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açıklar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86579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Breitbild</PresentationFormat>
  <Paragraphs>30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Hagen Schilder</dc:creator>
  <cp:lastModifiedBy>Hagen Schilder</cp:lastModifiedBy>
  <cp:revision>2</cp:revision>
  <dcterms:created xsi:type="dcterms:W3CDTF">2024-03-05T12:08:37Z</dcterms:created>
  <dcterms:modified xsi:type="dcterms:W3CDTF">2024-05-27T18:40:27Z</dcterms:modified>
</cp:coreProperties>
</file>